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7"/>
  </p:notesMasterIdLst>
  <p:sldIdLst>
    <p:sldId id="256" r:id="rId2"/>
    <p:sldId id="259" r:id="rId3"/>
    <p:sldId id="263" r:id="rId4"/>
    <p:sldId id="261" r:id="rId5"/>
    <p:sldId id="262" r:id="rId6"/>
    <p:sldId id="264" r:id="rId7"/>
    <p:sldId id="318" r:id="rId8"/>
    <p:sldId id="274" r:id="rId9"/>
    <p:sldId id="266" r:id="rId10"/>
    <p:sldId id="319" r:id="rId11"/>
    <p:sldId id="316" r:id="rId12"/>
    <p:sldId id="270" r:id="rId13"/>
    <p:sldId id="317" r:id="rId14"/>
    <p:sldId id="314" r:id="rId15"/>
    <p:sldId id="291" r:id="rId16"/>
  </p:sldIdLst>
  <p:sldSz cx="9144000" cy="5143500" type="screen16x9"/>
  <p:notesSz cx="6858000" cy="9144000"/>
  <p:embeddedFontLst>
    <p:embeddedFont>
      <p:font typeface="Archivo" panose="020B0604020202020204" charset="0"/>
      <p:regular r:id="rId18"/>
      <p:bold r:id="rId19"/>
      <p:italic r:id="rId20"/>
      <p:boldItalic r:id="rId21"/>
    </p:embeddedFont>
    <p:embeddedFont>
      <p:font typeface="Kantumruy Pro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0C4FD2-BEB7-4DEF-9B84-C901E169425F}">
  <a:tblStyle styleId="{A10C4FD2-BEB7-4DEF-9B84-C901E16942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1" autoAdjust="0"/>
    <p:restoredTop sz="86397" autoAdjust="0"/>
  </p:normalViewPr>
  <p:slideViewPr>
    <p:cSldViewPr snapToGrid="0">
      <p:cViewPr>
        <p:scale>
          <a:sx n="83" d="100"/>
          <a:sy n="83" d="100"/>
        </p:scale>
        <p:origin x="3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7e13b598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7e13b598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02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55096682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55096682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8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7e13b598e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d7e13b598e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55096682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55096682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373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7e13b598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7e13b598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28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d9425cedd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d9425cedd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55096682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d55096682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55096682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55096682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7e13b598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d7e13b598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55096682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55096682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d7e13b598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d7e13b598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55096682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55096682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16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d6fc44c105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d6fc44c105_3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7e13b598e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7e13b598e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3186025" y="535650"/>
            <a:ext cx="5527500" cy="376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4175" y="1778187"/>
            <a:ext cx="4910700" cy="16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4175" y="3500175"/>
            <a:ext cx="2472000" cy="8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683469" y="4625495"/>
            <a:ext cx="1016028" cy="294283"/>
            <a:chOff x="6704550" y="4484593"/>
            <a:chExt cx="1289375" cy="373503"/>
          </a:xfrm>
        </p:grpSpPr>
        <p:sp>
          <p:nvSpPr>
            <p:cNvPr id="14" name="Google Shape;14;p2"/>
            <p:cNvSpPr/>
            <p:nvPr/>
          </p:nvSpPr>
          <p:spPr>
            <a:xfrm>
              <a:off x="6704550" y="4492950"/>
              <a:ext cx="362299" cy="365146"/>
            </a:xfrm>
            <a:custGeom>
              <a:avLst/>
              <a:gdLst/>
              <a:ahLst/>
              <a:cxnLst/>
              <a:rect l="l" t="t" r="r" b="b"/>
              <a:pathLst>
                <a:path w="25837" h="26040" extrusionOk="0">
                  <a:moveTo>
                    <a:pt x="15836" y="2739"/>
                  </a:moveTo>
                  <a:lnTo>
                    <a:pt x="15836" y="2739"/>
                  </a:lnTo>
                  <a:cubicBezTo>
                    <a:pt x="21086" y="4179"/>
                    <a:pt x="24408" y="9954"/>
                    <a:pt x="22956" y="15192"/>
                  </a:cubicBezTo>
                  <a:cubicBezTo>
                    <a:pt x="20634" y="11109"/>
                    <a:pt x="18288" y="7037"/>
                    <a:pt x="15836" y="2739"/>
                  </a:cubicBezTo>
                  <a:close/>
                  <a:moveTo>
                    <a:pt x="9621" y="1750"/>
                  </a:moveTo>
                  <a:cubicBezTo>
                    <a:pt x="11168" y="1905"/>
                    <a:pt x="12562" y="2024"/>
                    <a:pt x="13955" y="2179"/>
                  </a:cubicBezTo>
                  <a:cubicBezTo>
                    <a:pt x="14145" y="2215"/>
                    <a:pt x="14288" y="2536"/>
                    <a:pt x="14419" y="2762"/>
                  </a:cubicBezTo>
                  <a:cubicBezTo>
                    <a:pt x="17074" y="7322"/>
                    <a:pt x="19729" y="11859"/>
                    <a:pt x="22348" y="16431"/>
                  </a:cubicBezTo>
                  <a:cubicBezTo>
                    <a:pt x="22527" y="16740"/>
                    <a:pt x="22587" y="17240"/>
                    <a:pt x="22456" y="17562"/>
                  </a:cubicBezTo>
                  <a:cubicBezTo>
                    <a:pt x="22098" y="18371"/>
                    <a:pt x="21622" y="19145"/>
                    <a:pt x="21146" y="20014"/>
                  </a:cubicBezTo>
                  <a:cubicBezTo>
                    <a:pt x="17300" y="13918"/>
                    <a:pt x="13526" y="7942"/>
                    <a:pt x="9621" y="1750"/>
                  </a:cubicBezTo>
                  <a:close/>
                  <a:moveTo>
                    <a:pt x="8323" y="2441"/>
                  </a:moveTo>
                  <a:cubicBezTo>
                    <a:pt x="12323" y="8608"/>
                    <a:pt x="16264" y="14716"/>
                    <a:pt x="20289" y="20919"/>
                  </a:cubicBezTo>
                  <a:cubicBezTo>
                    <a:pt x="19681" y="21396"/>
                    <a:pt x="19146" y="21824"/>
                    <a:pt x="18443" y="22384"/>
                  </a:cubicBezTo>
                  <a:cubicBezTo>
                    <a:pt x="14205" y="16252"/>
                    <a:pt x="10037" y="10239"/>
                    <a:pt x="5811" y="4120"/>
                  </a:cubicBezTo>
                  <a:cubicBezTo>
                    <a:pt x="6668" y="3536"/>
                    <a:pt x="7442" y="3036"/>
                    <a:pt x="8323" y="2441"/>
                  </a:cubicBezTo>
                  <a:close/>
                  <a:moveTo>
                    <a:pt x="1679" y="12097"/>
                  </a:moveTo>
                  <a:cubicBezTo>
                    <a:pt x="4358" y="15954"/>
                    <a:pt x="6954" y="19669"/>
                    <a:pt x="9597" y="23467"/>
                  </a:cubicBezTo>
                  <a:cubicBezTo>
                    <a:pt x="5584" y="22777"/>
                    <a:pt x="1203" y="16693"/>
                    <a:pt x="1679" y="12097"/>
                  </a:cubicBezTo>
                  <a:close/>
                  <a:moveTo>
                    <a:pt x="4811" y="5132"/>
                  </a:moveTo>
                  <a:cubicBezTo>
                    <a:pt x="9037" y="11049"/>
                    <a:pt x="13228" y="16943"/>
                    <a:pt x="17443" y="22836"/>
                  </a:cubicBezTo>
                  <a:cubicBezTo>
                    <a:pt x="17431" y="22848"/>
                    <a:pt x="17384" y="22896"/>
                    <a:pt x="17336" y="22920"/>
                  </a:cubicBezTo>
                  <a:cubicBezTo>
                    <a:pt x="16397" y="23394"/>
                    <a:pt x="15858" y="23665"/>
                    <a:pt x="15435" y="23665"/>
                  </a:cubicBezTo>
                  <a:cubicBezTo>
                    <a:pt x="14881" y="23665"/>
                    <a:pt x="14525" y="23201"/>
                    <a:pt x="13728" y="22122"/>
                  </a:cubicBezTo>
                  <a:cubicBezTo>
                    <a:pt x="10252" y="17455"/>
                    <a:pt x="6847" y="12740"/>
                    <a:pt x="3382" y="8049"/>
                  </a:cubicBezTo>
                  <a:cubicBezTo>
                    <a:pt x="3013" y="7561"/>
                    <a:pt x="2989" y="7203"/>
                    <a:pt x="3370" y="6763"/>
                  </a:cubicBezTo>
                  <a:cubicBezTo>
                    <a:pt x="3751" y="6322"/>
                    <a:pt x="4108" y="5858"/>
                    <a:pt x="4477" y="5417"/>
                  </a:cubicBezTo>
                  <a:cubicBezTo>
                    <a:pt x="4596" y="5263"/>
                    <a:pt x="4763" y="5155"/>
                    <a:pt x="4811" y="5132"/>
                  </a:cubicBezTo>
                  <a:close/>
                  <a:moveTo>
                    <a:pt x="2132" y="9239"/>
                  </a:moveTo>
                  <a:lnTo>
                    <a:pt x="2132" y="9239"/>
                  </a:lnTo>
                  <a:cubicBezTo>
                    <a:pt x="6001" y="14133"/>
                    <a:pt x="9883" y="19050"/>
                    <a:pt x="13752" y="23932"/>
                  </a:cubicBezTo>
                  <a:cubicBezTo>
                    <a:pt x="13490" y="23932"/>
                    <a:pt x="13212" y="23933"/>
                    <a:pt x="12924" y="23933"/>
                  </a:cubicBezTo>
                  <a:cubicBezTo>
                    <a:pt x="12347" y="23933"/>
                    <a:pt x="11728" y="23928"/>
                    <a:pt x="11109" y="23896"/>
                  </a:cubicBezTo>
                  <a:cubicBezTo>
                    <a:pt x="10930" y="23884"/>
                    <a:pt x="10704" y="23622"/>
                    <a:pt x="10573" y="23432"/>
                  </a:cubicBezTo>
                  <a:cubicBezTo>
                    <a:pt x="7835" y="19455"/>
                    <a:pt x="5108" y="15466"/>
                    <a:pt x="2370" y="11513"/>
                  </a:cubicBezTo>
                  <a:cubicBezTo>
                    <a:pt x="1834" y="10751"/>
                    <a:pt x="1703" y="10001"/>
                    <a:pt x="2132" y="9239"/>
                  </a:cubicBezTo>
                  <a:close/>
                  <a:moveTo>
                    <a:pt x="10954" y="0"/>
                  </a:moveTo>
                  <a:cubicBezTo>
                    <a:pt x="10121" y="357"/>
                    <a:pt x="9299" y="750"/>
                    <a:pt x="8454" y="1084"/>
                  </a:cubicBezTo>
                  <a:cubicBezTo>
                    <a:pt x="4049" y="2750"/>
                    <a:pt x="1393" y="5917"/>
                    <a:pt x="203" y="10418"/>
                  </a:cubicBezTo>
                  <a:cubicBezTo>
                    <a:pt x="155" y="10668"/>
                    <a:pt x="72" y="10906"/>
                    <a:pt x="0" y="11156"/>
                  </a:cubicBezTo>
                  <a:lnTo>
                    <a:pt x="0" y="13895"/>
                  </a:lnTo>
                  <a:cubicBezTo>
                    <a:pt x="489" y="16169"/>
                    <a:pt x="1310" y="18312"/>
                    <a:pt x="2608" y="20264"/>
                  </a:cubicBezTo>
                  <a:cubicBezTo>
                    <a:pt x="4632" y="23312"/>
                    <a:pt x="7275" y="25396"/>
                    <a:pt x="11002" y="25896"/>
                  </a:cubicBezTo>
                  <a:cubicBezTo>
                    <a:pt x="11121" y="25908"/>
                    <a:pt x="11240" y="25991"/>
                    <a:pt x="11359" y="26039"/>
                  </a:cubicBezTo>
                  <a:lnTo>
                    <a:pt x="14288" y="26039"/>
                  </a:lnTo>
                  <a:cubicBezTo>
                    <a:pt x="14443" y="25979"/>
                    <a:pt x="14586" y="25896"/>
                    <a:pt x="14740" y="25860"/>
                  </a:cubicBezTo>
                  <a:cubicBezTo>
                    <a:pt x="21146" y="24717"/>
                    <a:pt x="25218" y="20014"/>
                    <a:pt x="25551" y="13299"/>
                  </a:cubicBezTo>
                  <a:cubicBezTo>
                    <a:pt x="25837" y="7525"/>
                    <a:pt x="21860" y="2179"/>
                    <a:pt x="16050" y="512"/>
                  </a:cubicBezTo>
                  <a:cubicBezTo>
                    <a:pt x="15383" y="322"/>
                    <a:pt x="14740" y="179"/>
                    <a:pt x="1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630280" y="4484593"/>
              <a:ext cx="363645" cy="365146"/>
            </a:xfrm>
            <a:custGeom>
              <a:avLst/>
              <a:gdLst/>
              <a:ahLst/>
              <a:cxnLst/>
              <a:rect l="l" t="t" r="r" b="b"/>
              <a:pathLst>
                <a:path w="25933" h="26040" extrusionOk="0">
                  <a:moveTo>
                    <a:pt x="12093" y="1873"/>
                  </a:moveTo>
                  <a:cubicBezTo>
                    <a:pt x="14509" y="1873"/>
                    <a:pt x="17098" y="2751"/>
                    <a:pt x="19479" y="4466"/>
                  </a:cubicBezTo>
                  <a:cubicBezTo>
                    <a:pt x="19170" y="4406"/>
                    <a:pt x="18991" y="4382"/>
                    <a:pt x="18848" y="4311"/>
                  </a:cubicBezTo>
                  <a:cubicBezTo>
                    <a:pt x="18141" y="4004"/>
                    <a:pt x="17449" y="3838"/>
                    <a:pt x="16766" y="3838"/>
                  </a:cubicBezTo>
                  <a:cubicBezTo>
                    <a:pt x="15964" y="3838"/>
                    <a:pt x="15174" y="4066"/>
                    <a:pt x="14383" y="4561"/>
                  </a:cubicBezTo>
                  <a:cubicBezTo>
                    <a:pt x="14193" y="4684"/>
                    <a:pt x="13919" y="4739"/>
                    <a:pt x="13635" y="4739"/>
                  </a:cubicBezTo>
                  <a:cubicBezTo>
                    <a:pt x="13314" y="4739"/>
                    <a:pt x="12980" y="4669"/>
                    <a:pt x="12740" y="4549"/>
                  </a:cubicBezTo>
                  <a:cubicBezTo>
                    <a:pt x="12005" y="4168"/>
                    <a:pt x="11295" y="3992"/>
                    <a:pt x="10598" y="3992"/>
                  </a:cubicBezTo>
                  <a:cubicBezTo>
                    <a:pt x="9726" y="3992"/>
                    <a:pt x="8873" y="4267"/>
                    <a:pt x="8013" y="4763"/>
                  </a:cubicBezTo>
                  <a:cubicBezTo>
                    <a:pt x="7249" y="5208"/>
                    <a:pt x="6477" y="5692"/>
                    <a:pt x="5557" y="5692"/>
                  </a:cubicBezTo>
                  <a:cubicBezTo>
                    <a:pt x="5344" y="5692"/>
                    <a:pt x="5124" y="5667"/>
                    <a:pt x="4894" y="5609"/>
                  </a:cubicBezTo>
                  <a:cubicBezTo>
                    <a:pt x="6634" y="3095"/>
                    <a:pt x="9243" y="1873"/>
                    <a:pt x="12093" y="1873"/>
                  </a:cubicBezTo>
                  <a:close/>
                  <a:moveTo>
                    <a:pt x="16945" y="5040"/>
                  </a:moveTo>
                  <a:cubicBezTo>
                    <a:pt x="17618" y="5040"/>
                    <a:pt x="18295" y="5206"/>
                    <a:pt x="18991" y="5549"/>
                  </a:cubicBezTo>
                  <a:cubicBezTo>
                    <a:pt x="19229" y="5668"/>
                    <a:pt x="19491" y="5692"/>
                    <a:pt x="19753" y="5740"/>
                  </a:cubicBezTo>
                  <a:cubicBezTo>
                    <a:pt x="21503" y="6061"/>
                    <a:pt x="21872" y="6359"/>
                    <a:pt x="22611" y="8073"/>
                  </a:cubicBezTo>
                  <a:cubicBezTo>
                    <a:pt x="22102" y="8560"/>
                    <a:pt x="21603" y="8804"/>
                    <a:pt x="21076" y="8804"/>
                  </a:cubicBezTo>
                  <a:cubicBezTo>
                    <a:pt x="20751" y="8804"/>
                    <a:pt x="20416" y="8712"/>
                    <a:pt x="20063" y="8526"/>
                  </a:cubicBezTo>
                  <a:cubicBezTo>
                    <a:pt x="19836" y="8407"/>
                    <a:pt x="19634" y="8240"/>
                    <a:pt x="19420" y="8085"/>
                  </a:cubicBezTo>
                  <a:cubicBezTo>
                    <a:pt x="18644" y="7538"/>
                    <a:pt x="17994" y="7261"/>
                    <a:pt x="17361" y="7261"/>
                  </a:cubicBezTo>
                  <a:cubicBezTo>
                    <a:pt x="16673" y="7261"/>
                    <a:pt x="16004" y="7588"/>
                    <a:pt x="15217" y="8252"/>
                  </a:cubicBezTo>
                  <a:cubicBezTo>
                    <a:pt x="14365" y="8970"/>
                    <a:pt x="13921" y="9324"/>
                    <a:pt x="13461" y="9324"/>
                  </a:cubicBezTo>
                  <a:cubicBezTo>
                    <a:pt x="13021" y="9324"/>
                    <a:pt x="12567" y="8999"/>
                    <a:pt x="11728" y="8359"/>
                  </a:cubicBezTo>
                  <a:cubicBezTo>
                    <a:pt x="11218" y="7967"/>
                    <a:pt x="10691" y="7809"/>
                    <a:pt x="10156" y="7809"/>
                  </a:cubicBezTo>
                  <a:cubicBezTo>
                    <a:pt x="9668" y="7809"/>
                    <a:pt x="9174" y="7940"/>
                    <a:pt x="8680" y="8145"/>
                  </a:cubicBezTo>
                  <a:cubicBezTo>
                    <a:pt x="7680" y="8549"/>
                    <a:pt x="6728" y="9038"/>
                    <a:pt x="5727" y="9442"/>
                  </a:cubicBezTo>
                  <a:cubicBezTo>
                    <a:pt x="5325" y="9607"/>
                    <a:pt x="4920" y="9704"/>
                    <a:pt x="4518" y="9704"/>
                  </a:cubicBezTo>
                  <a:cubicBezTo>
                    <a:pt x="4074" y="9704"/>
                    <a:pt x="3634" y="9586"/>
                    <a:pt x="3203" y="9311"/>
                  </a:cubicBezTo>
                  <a:cubicBezTo>
                    <a:pt x="2739" y="9026"/>
                    <a:pt x="2560" y="8704"/>
                    <a:pt x="2894" y="8192"/>
                  </a:cubicBezTo>
                  <a:cubicBezTo>
                    <a:pt x="3322" y="7526"/>
                    <a:pt x="3739" y="6811"/>
                    <a:pt x="4203" y="6037"/>
                  </a:cubicBezTo>
                  <a:cubicBezTo>
                    <a:pt x="4768" y="6266"/>
                    <a:pt x="5305" y="6364"/>
                    <a:pt x="5823" y="6364"/>
                  </a:cubicBezTo>
                  <a:cubicBezTo>
                    <a:pt x="6682" y="6364"/>
                    <a:pt x="7488" y="6093"/>
                    <a:pt x="8275" y="5692"/>
                  </a:cubicBezTo>
                  <a:cubicBezTo>
                    <a:pt x="9000" y="5345"/>
                    <a:pt x="9695" y="5129"/>
                    <a:pt x="10400" y="5129"/>
                  </a:cubicBezTo>
                  <a:cubicBezTo>
                    <a:pt x="11027" y="5129"/>
                    <a:pt x="11663" y="5300"/>
                    <a:pt x="12335" y="5704"/>
                  </a:cubicBezTo>
                  <a:cubicBezTo>
                    <a:pt x="12612" y="5878"/>
                    <a:pt x="13018" y="5961"/>
                    <a:pt x="13429" y="5961"/>
                  </a:cubicBezTo>
                  <a:cubicBezTo>
                    <a:pt x="13831" y="5961"/>
                    <a:pt x="14237" y="5881"/>
                    <a:pt x="14526" y="5728"/>
                  </a:cubicBezTo>
                  <a:cubicBezTo>
                    <a:pt x="15347" y="5275"/>
                    <a:pt x="16144" y="5040"/>
                    <a:pt x="16945" y="5040"/>
                  </a:cubicBezTo>
                  <a:close/>
                  <a:moveTo>
                    <a:pt x="17617" y="8940"/>
                  </a:moveTo>
                  <a:cubicBezTo>
                    <a:pt x="18386" y="8940"/>
                    <a:pt x="19183" y="9182"/>
                    <a:pt x="20051" y="9669"/>
                  </a:cubicBezTo>
                  <a:cubicBezTo>
                    <a:pt x="20343" y="9837"/>
                    <a:pt x="20701" y="9890"/>
                    <a:pt x="21098" y="9890"/>
                  </a:cubicBezTo>
                  <a:cubicBezTo>
                    <a:pt x="21768" y="9890"/>
                    <a:pt x="22552" y="9740"/>
                    <a:pt x="23337" y="9740"/>
                  </a:cubicBezTo>
                  <a:cubicBezTo>
                    <a:pt x="23456" y="10300"/>
                    <a:pt x="23634" y="10978"/>
                    <a:pt x="23694" y="11705"/>
                  </a:cubicBezTo>
                  <a:cubicBezTo>
                    <a:pt x="23833" y="12689"/>
                    <a:pt x="23242" y="13399"/>
                    <a:pt x="22378" y="13399"/>
                  </a:cubicBezTo>
                  <a:cubicBezTo>
                    <a:pt x="22207" y="13399"/>
                    <a:pt x="22025" y="13371"/>
                    <a:pt x="21837" y="13312"/>
                  </a:cubicBezTo>
                  <a:cubicBezTo>
                    <a:pt x="21194" y="13110"/>
                    <a:pt x="20586" y="12752"/>
                    <a:pt x="20039" y="12359"/>
                  </a:cubicBezTo>
                  <a:cubicBezTo>
                    <a:pt x="19319" y="11858"/>
                    <a:pt x="18614" y="11614"/>
                    <a:pt x="17913" y="11614"/>
                  </a:cubicBezTo>
                  <a:cubicBezTo>
                    <a:pt x="17200" y="11614"/>
                    <a:pt x="16491" y="11867"/>
                    <a:pt x="15776" y="12359"/>
                  </a:cubicBezTo>
                  <a:cubicBezTo>
                    <a:pt x="15514" y="12562"/>
                    <a:pt x="15229" y="12717"/>
                    <a:pt x="14955" y="12895"/>
                  </a:cubicBezTo>
                  <a:cubicBezTo>
                    <a:pt x="14485" y="13198"/>
                    <a:pt x="14002" y="13363"/>
                    <a:pt x="13523" y="13363"/>
                  </a:cubicBezTo>
                  <a:cubicBezTo>
                    <a:pt x="13079" y="13363"/>
                    <a:pt x="12640" y="13222"/>
                    <a:pt x="12216" y="12919"/>
                  </a:cubicBezTo>
                  <a:cubicBezTo>
                    <a:pt x="11247" y="12203"/>
                    <a:pt x="10281" y="11864"/>
                    <a:pt x="9307" y="11864"/>
                  </a:cubicBezTo>
                  <a:cubicBezTo>
                    <a:pt x="8355" y="11864"/>
                    <a:pt x="7395" y="12188"/>
                    <a:pt x="6418" y="12800"/>
                  </a:cubicBezTo>
                  <a:cubicBezTo>
                    <a:pt x="5738" y="13225"/>
                    <a:pt x="5022" y="13445"/>
                    <a:pt x="4298" y="13445"/>
                  </a:cubicBezTo>
                  <a:cubicBezTo>
                    <a:pt x="3704" y="13445"/>
                    <a:pt x="3103" y="13297"/>
                    <a:pt x="2513" y="12990"/>
                  </a:cubicBezTo>
                  <a:cubicBezTo>
                    <a:pt x="2239" y="12836"/>
                    <a:pt x="1941" y="12383"/>
                    <a:pt x="1941" y="12062"/>
                  </a:cubicBezTo>
                  <a:cubicBezTo>
                    <a:pt x="1941" y="11336"/>
                    <a:pt x="2120" y="10597"/>
                    <a:pt x="2239" y="9716"/>
                  </a:cubicBezTo>
                  <a:cubicBezTo>
                    <a:pt x="3151" y="10311"/>
                    <a:pt x="4032" y="10557"/>
                    <a:pt x="4892" y="10557"/>
                  </a:cubicBezTo>
                  <a:cubicBezTo>
                    <a:pt x="6030" y="10557"/>
                    <a:pt x="7131" y="10126"/>
                    <a:pt x="8216" y="9502"/>
                  </a:cubicBezTo>
                  <a:cubicBezTo>
                    <a:pt x="8808" y="9165"/>
                    <a:pt x="9378" y="8970"/>
                    <a:pt x="9930" y="8970"/>
                  </a:cubicBezTo>
                  <a:cubicBezTo>
                    <a:pt x="10588" y="8970"/>
                    <a:pt x="11220" y="9247"/>
                    <a:pt x="11835" y="9895"/>
                  </a:cubicBezTo>
                  <a:cubicBezTo>
                    <a:pt x="12302" y="10374"/>
                    <a:pt x="12839" y="10593"/>
                    <a:pt x="13374" y="10593"/>
                  </a:cubicBezTo>
                  <a:cubicBezTo>
                    <a:pt x="13863" y="10593"/>
                    <a:pt x="14350" y="10409"/>
                    <a:pt x="14776" y="10073"/>
                  </a:cubicBezTo>
                  <a:cubicBezTo>
                    <a:pt x="15736" y="9319"/>
                    <a:pt x="16655" y="8940"/>
                    <a:pt x="17617" y="8940"/>
                  </a:cubicBezTo>
                  <a:close/>
                  <a:moveTo>
                    <a:pt x="18198" y="12691"/>
                  </a:moveTo>
                  <a:cubicBezTo>
                    <a:pt x="18709" y="12691"/>
                    <a:pt x="19230" y="12829"/>
                    <a:pt x="19765" y="13110"/>
                  </a:cubicBezTo>
                  <a:cubicBezTo>
                    <a:pt x="20122" y="13300"/>
                    <a:pt x="20467" y="13514"/>
                    <a:pt x="20837" y="13598"/>
                  </a:cubicBezTo>
                  <a:cubicBezTo>
                    <a:pt x="21741" y="13824"/>
                    <a:pt x="22670" y="14003"/>
                    <a:pt x="23742" y="14241"/>
                  </a:cubicBezTo>
                  <a:cubicBezTo>
                    <a:pt x="23694" y="14550"/>
                    <a:pt x="23623" y="15062"/>
                    <a:pt x="23515" y="15550"/>
                  </a:cubicBezTo>
                  <a:cubicBezTo>
                    <a:pt x="23341" y="16286"/>
                    <a:pt x="22981" y="16660"/>
                    <a:pt x="22387" y="16660"/>
                  </a:cubicBezTo>
                  <a:cubicBezTo>
                    <a:pt x="22213" y="16660"/>
                    <a:pt x="22018" y="16627"/>
                    <a:pt x="21801" y="16562"/>
                  </a:cubicBezTo>
                  <a:cubicBezTo>
                    <a:pt x="21289" y="16408"/>
                    <a:pt x="20777" y="16146"/>
                    <a:pt x="20289" y="15908"/>
                  </a:cubicBezTo>
                  <a:cubicBezTo>
                    <a:pt x="19652" y="15601"/>
                    <a:pt x="19018" y="15443"/>
                    <a:pt x="18385" y="15443"/>
                  </a:cubicBezTo>
                  <a:cubicBezTo>
                    <a:pt x="17765" y="15443"/>
                    <a:pt x="17146" y="15595"/>
                    <a:pt x="16526" y="15908"/>
                  </a:cubicBezTo>
                  <a:cubicBezTo>
                    <a:pt x="16074" y="16134"/>
                    <a:pt x="15645" y="16336"/>
                    <a:pt x="15193" y="16550"/>
                  </a:cubicBezTo>
                  <a:cubicBezTo>
                    <a:pt x="14793" y="16740"/>
                    <a:pt x="14399" y="16838"/>
                    <a:pt x="14013" y="16838"/>
                  </a:cubicBezTo>
                  <a:cubicBezTo>
                    <a:pt x="13526" y="16838"/>
                    <a:pt x="13055" y="16680"/>
                    <a:pt x="12609" y="16348"/>
                  </a:cubicBezTo>
                  <a:cubicBezTo>
                    <a:pt x="11901" y="15828"/>
                    <a:pt x="11174" y="15620"/>
                    <a:pt x="10428" y="15620"/>
                  </a:cubicBezTo>
                  <a:cubicBezTo>
                    <a:pt x="9808" y="15620"/>
                    <a:pt x="9174" y="15764"/>
                    <a:pt x="8525" y="15991"/>
                  </a:cubicBezTo>
                  <a:cubicBezTo>
                    <a:pt x="7573" y="16336"/>
                    <a:pt x="6620" y="16789"/>
                    <a:pt x="5644" y="16848"/>
                  </a:cubicBezTo>
                  <a:cubicBezTo>
                    <a:pt x="5372" y="16866"/>
                    <a:pt x="5122" y="16876"/>
                    <a:pt x="4892" y="16876"/>
                  </a:cubicBezTo>
                  <a:cubicBezTo>
                    <a:pt x="2719" y="16876"/>
                    <a:pt x="2301" y="16031"/>
                    <a:pt x="2096" y="13717"/>
                  </a:cubicBezTo>
                  <a:lnTo>
                    <a:pt x="2096" y="13717"/>
                  </a:lnTo>
                  <a:cubicBezTo>
                    <a:pt x="2263" y="13764"/>
                    <a:pt x="2394" y="13776"/>
                    <a:pt x="2537" y="13836"/>
                  </a:cubicBezTo>
                  <a:cubicBezTo>
                    <a:pt x="3245" y="14128"/>
                    <a:pt x="3945" y="14278"/>
                    <a:pt x="4633" y="14278"/>
                  </a:cubicBezTo>
                  <a:cubicBezTo>
                    <a:pt x="5516" y="14278"/>
                    <a:pt x="6379" y="14030"/>
                    <a:pt x="7216" y="13514"/>
                  </a:cubicBezTo>
                  <a:cubicBezTo>
                    <a:pt x="7978" y="13040"/>
                    <a:pt x="8708" y="12783"/>
                    <a:pt x="9422" y="12783"/>
                  </a:cubicBezTo>
                  <a:cubicBezTo>
                    <a:pt x="10214" y="12783"/>
                    <a:pt x="10988" y="13099"/>
                    <a:pt x="11764" y="13788"/>
                  </a:cubicBezTo>
                  <a:cubicBezTo>
                    <a:pt x="12348" y="14306"/>
                    <a:pt x="12967" y="14549"/>
                    <a:pt x="13600" y="14549"/>
                  </a:cubicBezTo>
                  <a:cubicBezTo>
                    <a:pt x="14206" y="14549"/>
                    <a:pt x="14826" y="14326"/>
                    <a:pt x="15443" y="13907"/>
                  </a:cubicBezTo>
                  <a:cubicBezTo>
                    <a:pt x="15717" y="13729"/>
                    <a:pt x="16003" y="13574"/>
                    <a:pt x="16265" y="13371"/>
                  </a:cubicBezTo>
                  <a:cubicBezTo>
                    <a:pt x="16896" y="12922"/>
                    <a:pt x="17538" y="12691"/>
                    <a:pt x="18198" y="12691"/>
                  </a:cubicBezTo>
                  <a:close/>
                  <a:moveTo>
                    <a:pt x="18504" y="16530"/>
                  </a:moveTo>
                  <a:cubicBezTo>
                    <a:pt x="19378" y="16530"/>
                    <a:pt x="20262" y="16782"/>
                    <a:pt x="21158" y="17289"/>
                  </a:cubicBezTo>
                  <a:cubicBezTo>
                    <a:pt x="21599" y="17527"/>
                    <a:pt x="22146" y="17562"/>
                    <a:pt x="22801" y="17717"/>
                  </a:cubicBezTo>
                  <a:cubicBezTo>
                    <a:pt x="22444" y="18348"/>
                    <a:pt x="22122" y="19003"/>
                    <a:pt x="21682" y="19587"/>
                  </a:cubicBezTo>
                  <a:cubicBezTo>
                    <a:pt x="21592" y="19722"/>
                    <a:pt x="21317" y="19803"/>
                    <a:pt x="21075" y="19803"/>
                  </a:cubicBezTo>
                  <a:cubicBezTo>
                    <a:pt x="20998" y="19803"/>
                    <a:pt x="20924" y="19794"/>
                    <a:pt x="20860" y="19777"/>
                  </a:cubicBezTo>
                  <a:cubicBezTo>
                    <a:pt x="20122" y="19563"/>
                    <a:pt x="19396" y="19265"/>
                    <a:pt x="18658" y="19003"/>
                  </a:cubicBezTo>
                  <a:cubicBezTo>
                    <a:pt x="18183" y="18833"/>
                    <a:pt x="17718" y="18740"/>
                    <a:pt x="17270" y="18740"/>
                  </a:cubicBezTo>
                  <a:cubicBezTo>
                    <a:pt x="16525" y="18740"/>
                    <a:pt x="15824" y="18995"/>
                    <a:pt x="15193" y="19575"/>
                  </a:cubicBezTo>
                  <a:cubicBezTo>
                    <a:pt x="14628" y="20107"/>
                    <a:pt x="14056" y="20370"/>
                    <a:pt x="13464" y="20370"/>
                  </a:cubicBezTo>
                  <a:cubicBezTo>
                    <a:pt x="12969" y="20370"/>
                    <a:pt x="12461" y="20187"/>
                    <a:pt x="11931" y="19825"/>
                  </a:cubicBezTo>
                  <a:cubicBezTo>
                    <a:pt x="11225" y="19320"/>
                    <a:pt x="10491" y="19080"/>
                    <a:pt x="9731" y="19080"/>
                  </a:cubicBezTo>
                  <a:cubicBezTo>
                    <a:pt x="9184" y="19080"/>
                    <a:pt x="8623" y="19204"/>
                    <a:pt x="8049" y="19444"/>
                  </a:cubicBezTo>
                  <a:cubicBezTo>
                    <a:pt x="7871" y="19527"/>
                    <a:pt x="7680" y="19563"/>
                    <a:pt x="7502" y="19634"/>
                  </a:cubicBezTo>
                  <a:cubicBezTo>
                    <a:pt x="6935" y="19842"/>
                    <a:pt x="6428" y="20001"/>
                    <a:pt x="5950" y="20001"/>
                  </a:cubicBezTo>
                  <a:cubicBezTo>
                    <a:pt x="5063" y="20001"/>
                    <a:pt x="4276" y="19453"/>
                    <a:pt x="3394" y="17658"/>
                  </a:cubicBezTo>
                  <a:lnTo>
                    <a:pt x="3394" y="17658"/>
                  </a:lnTo>
                  <a:cubicBezTo>
                    <a:pt x="4103" y="17900"/>
                    <a:pt x="4774" y="18006"/>
                    <a:pt x="5419" y="18006"/>
                  </a:cubicBezTo>
                  <a:cubicBezTo>
                    <a:pt x="6647" y="18006"/>
                    <a:pt x="7778" y="17620"/>
                    <a:pt x="8895" y="17051"/>
                  </a:cubicBezTo>
                  <a:cubicBezTo>
                    <a:pt x="9384" y="16808"/>
                    <a:pt x="9869" y="16678"/>
                    <a:pt x="10345" y="16678"/>
                  </a:cubicBezTo>
                  <a:cubicBezTo>
                    <a:pt x="10970" y="16678"/>
                    <a:pt x="11581" y="16903"/>
                    <a:pt x="12169" y="17396"/>
                  </a:cubicBezTo>
                  <a:cubicBezTo>
                    <a:pt x="12653" y="17806"/>
                    <a:pt x="13198" y="17992"/>
                    <a:pt x="13775" y="17992"/>
                  </a:cubicBezTo>
                  <a:cubicBezTo>
                    <a:pt x="14119" y="17992"/>
                    <a:pt x="14475" y="17925"/>
                    <a:pt x="14836" y="17801"/>
                  </a:cubicBezTo>
                  <a:cubicBezTo>
                    <a:pt x="15074" y="17705"/>
                    <a:pt x="15348" y="17634"/>
                    <a:pt x="15550" y="17503"/>
                  </a:cubicBezTo>
                  <a:cubicBezTo>
                    <a:pt x="16526" y="16856"/>
                    <a:pt x="17509" y="16530"/>
                    <a:pt x="18504" y="16530"/>
                  </a:cubicBezTo>
                  <a:close/>
                  <a:moveTo>
                    <a:pt x="17263" y="19738"/>
                  </a:moveTo>
                  <a:cubicBezTo>
                    <a:pt x="17644" y="19738"/>
                    <a:pt x="18038" y="19833"/>
                    <a:pt x="18443" y="20003"/>
                  </a:cubicBezTo>
                  <a:cubicBezTo>
                    <a:pt x="19098" y="20277"/>
                    <a:pt x="19753" y="20563"/>
                    <a:pt x="20479" y="20872"/>
                  </a:cubicBezTo>
                  <a:cubicBezTo>
                    <a:pt x="18929" y="22721"/>
                    <a:pt x="15910" y="24032"/>
                    <a:pt x="12830" y="24032"/>
                  </a:cubicBezTo>
                  <a:cubicBezTo>
                    <a:pt x="10376" y="24032"/>
                    <a:pt x="7882" y="23200"/>
                    <a:pt x="6061" y="21146"/>
                  </a:cubicBezTo>
                  <a:cubicBezTo>
                    <a:pt x="7097" y="20801"/>
                    <a:pt x="8144" y="20468"/>
                    <a:pt x="9180" y="20134"/>
                  </a:cubicBezTo>
                  <a:cubicBezTo>
                    <a:pt x="9449" y="20047"/>
                    <a:pt x="9711" y="20007"/>
                    <a:pt x="9965" y="20007"/>
                  </a:cubicBezTo>
                  <a:cubicBezTo>
                    <a:pt x="10578" y="20007"/>
                    <a:pt x="11147" y="20240"/>
                    <a:pt x="11669" y="20610"/>
                  </a:cubicBezTo>
                  <a:cubicBezTo>
                    <a:pt x="12341" y="21087"/>
                    <a:pt x="12989" y="21331"/>
                    <a:pt x="13622" y="21331"/>
                  </a:cubicBezTo>
                  <a:cubicBezTo>
                    <a:pt x="14335" y="21331"/>
                    <a:pt x="15029" y="21021"/>
                    <a:pt x="15717" y="20384"/>
                  </a:cubicBezTo>
                  <a:cubicBezTo>
                    <a:pt x="16195" y="19934"/>
                    <a:pt x="16714" y="19738"/>
                    <a:pt x="17263" y="19738"/>
                  </a:cubicBezTo>
                  <a:close/>
                  <a:moveTo>
                    <a:pt x="11442" y="1"/>
                  </a:moveTo>
                  <a:cubicBezTo>
                    <a:pt x="10728" y="322"/>
                    <a:pt x="10038" y="751"/>
                    <a:pt x="9287" y="953"/>
                  </a:cubicBezTo>
                  <a:cubicBezTo>
                    <a:pt x="4942" y="2108"/>
                    <a:pt x="941" y="6692"/>
                    <a:pt x="477" y="11193"/>
                  </a:cubicBezTo>
                  <a:cubicBezTo>
                    <a:pt x="1" y="15872"/>
                    <a:pt x="2013" y="19598"/>
                    <a:pt x="5108" y="22861"/>
                  </a:cubicBezTo>
                  <a:cubicBezTo>
                    <a:pt x="6668" y="24504"/>
                    <a:pt x="8680" y="25421"/>
                    <a:pt x="10907" y="25837"/>
                  </a:cubicBezTo>
                  <a:cubicBezTo>
                    <a:pt x="11145" y="25873"/>
                    <a:pt x="11407" y="25968"/>
                    <a:pt x="11645" y="26040"/>
                  </a:cubicBezTo>
                  <a:cubicBezTo>
                    <a:pt x="12621" y="26040"/>
                    <a:pt x="13586" y="26040"/>
                    <a:pt x="14574" y="26028"/>
                  </a:cubicBezTo>
                  <a:cubicBezTo>
                    <a:pt x="15610" y="25742"/>
                    <a:pt x="16669" y="25563"/>
                    <a:pt x="17669" y="25182"/>
                  </a:cubicBezTo>
                  <a:cubicBezTo>
                    <a:pt x="22253" y="23420"/>
                    <a:pt x="24813" y="19968"/>
                    <a:pt x="25718" y="15205"/>
                  </a:cubicBezTo>
                  <a:cubicBezTo>
                    <a:pt x="25766" y="14955"/>
                    <a:pt x="25849" y="14717"/>
                    <a:pt x="25932" y="14479"/>
                  </a:cubicBezTo>
                  <a:lnTo>
                    <a:pt x="25932" y="11347"/>
                  </a:lnTo>
                  <a:cubicBezTo>
                    <a:pt x="25766" y="10681"/>
                    <a:pt x="25647" y="10014"/>
                    <a:pt x="25432" y="9371"/>
                  </a:cubicBezTo>
                  <a:cubicBezTo>
                    <a:pt x="23801" y="4299"/>
                    <a:pt x="20289" y="1334"/>
                    <a:pt x="15122" y="203"/>
                  </a:cubicBezTo>
                  <a:cubicBezTo>
                    <a:pt x="14871" y="144"/>
                    <a:pt x="14621" y="72"/>
                    <a:pt x="14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7145048" y="4484639"/>
              <a:ext cx="387680" cy="364978"/>
              <a:chOff x="3781125" y="2596275"/>
              <a:chExt cx="691175" cy="6507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781125" y="2596275"/>
                <a:ext cx="691175" cy="650700"/>
              </a:xfrm>
              <a:custGeom>
                <a:avLst/>
                <a:gdLst/>
                <a:ahLst/>
                <a:cxnLst/>
                <a:rect l="l" t="t" r="r" b="b"/>
                <a:pathLst>
                  <a:path w="27647" h="26028" extrusionOk="0">
                    <a:moveTo>
                      <a:pt x="12950" y="1805"/>
                    </a:moveTo>
                    <a:cubicBezTo>
                      <a:pt x="14433" y="1805"/>
                      <a:pt x="15996" y="2174"/>
                      <a:pt x="17419" y="2584"/>
                    </a:cubicBezTo>
                    <a:cubicBezTo>
                      <a:pt x="22181" y="3966"/>
                      <a:pt x="25194" y="8109"/>
                      <a:pt x="25206" y="12895"/>
                    </a:cubicBezTo>
                    <a:cubicBezTo>
                      <a:pt x="25216" y="19249"/>
                      <a:pt x="20367" y="24050"/>
                      <a:pt x="14559" y="24050"/>
                    </a:cubicBezTo>
                    <a:cubicBezTo>
                      <a:pt x="13619" y="24050"/>
                      <a:pt x="12654" y="23924"/>
                      <a:pt x="11680" y="23658"/>
                    </a:cubicBezTo>
                    <a:cubicBezTo>
                      <a:pt x="7442" y="22515"/>
                      <a:pt x="5072" y="19313"/>
                      <a:pt x="3786" y="15276"/>
                    </a:cubicBezTo>
                    <a:cubicBezTo>
                      <a:pt x="2703" y="11847"/>
                      <a:pt x="3489" y="8716"/>
                      <a:pt x="5775" y="5954"/>
                    </a:cubicBezTo>
                    <a:cubicBezTo>
                      <a:pt x="7334" y="4049"/>
                      <a:pt x="9251" y="2346"/>
                      <a:pt x="11621" y="1918"/>
                    </a:cubicBezTo>
                    <a:cubicBezTo>
                      <a:pt x="12052" y="1840"/>
                      <a:pt x="12497" y="1805"/>
                      <a:pt x="12950" y="1805"/>
                    </a:cubicBezTo>
                    <a:close/>
                    <a:moveTo>
                      <a:pt x="12799" y="1"/>
                    </a:moveTo>
                    <a:cubicBezTo>
                      <a:pt x="12299" y="263"/>
                      <a:pt x="11847" y="668"/>
                      <a:pt x="11311" y="787"/>
                    </a:cubicBezTo>
                    <a:cubicBezTo>
                      <a:pt x="4227" y="2406"/>
                      <a:pt x="0" y="10097"/>
                      <a:pt x="2643" y="16860"/>
                    </a:cubicBezTo>
                    <a:cubicBezTo>
                      <a:pt x="4203" y="20860"/>
                      <a:pt x="6668" y="24170"/>
                      <a:pt x="11037" y="25504"/>
                    </a:cubicBezTo>
                    <a:cubicBezTo>
                      <a:pt x="11680" y="25694"/>
                      <a:pt x="12347" y="25861"/>
                      <a:pt x="12990" y="26028"/>
                    </a:cubicBezTo>
                    <a:lnTo>
                      <a:pt x="16109" y="26028"/>
                    </a:lnTo>
                    <a:cubicBezTo>
                      <a:pt x="16264" y="25968"/>
                      <a:pt x="16395" y="25873"/>
                      <a:pt x="16550" y="25849"/>
                    </a:cubicBezTo>
                    <a:cubicBezTo>
                      <a:pt x="22634" y="24742"/>
                      <a:pt x="26920" y="20039"/>
                      <a:pt x="27265" y="14086"/>
                    </a:cubicBezTo>
                    <a:cubicBezTo>
                      <a:pt x="27646" y="7621"/>
                      <a:pt x="24003" y="2334"/>
                      <a:pt x="17895" y="548"/>
                    </a:cubicBezTo>
                    <a:cubicBezTo>
                      <a:pt x="17181" y="334"/>
                      <a:pt x="16455" y="191"/>
                      <a:pt x="15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021625" y="2723825"/>
                <a:ext cx="6312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272" extrusionOk="0">
                    <a:moveTo>
                      <a:pt x="1189" y="0"/>
                    </a:moveTo>
                    <a:cubicBezTo>
                      <a:pt x="814" y="0"/>
                      <a:pt x="309" y="193"/>
                      <a:pt x="167" y="447"/>
                    </a:cubicBezTo>
                    <a:cubicBezTo>
                      <a:pt x="0" y="745"/>
                      <a:pt x="250" y="1304"/>
                      <a:pt x="369" y="1745"/>
                    </a:cubicBezTo>
                    <a:cubicBezTo>
                      <a:pt x="453" y="2007"/>
                      <a:pt x="584" y="2281"/>
                      <a:pt x="762" y="2495"/>
                    </a:cubicBezTo>
                    <a:cubicBezTo>
                      <a:pt x="965" y="2781"/>
                      <a:pt x="1215" y="3174"/>
                      <a:pt x="1489" y="3257"/>
                    </a:cubicBezTo>
                    <a:cubicBezTo>
                      <a:pt x="1523" y="3267"/>
                      <a:pt x="1563" y="3272"/>
                      <a:pt x="1605" y="3272"/>
                    </a:cubicBezTo>
                    <a:cubicBezTo>
                      <a:pt x="1868" y="3272"/>
                      <a:pt x="2247" y="3093"/>
                      <a:pt x="2370" y="2888"/>
                    </a:cubicBezTo>
                    <a:cubicBezTo>
                      <a:pt x="2524" y="2662"/>
                      <a:pt x="2429" y="2233"/>
                      <a:pt x="2358" y="1923"/>
                    </a:cubicBezTo>
                    <a:cubicBezTo>
                      <a:pt x="2310" y="1638"/>
                      <a:pt x="2108" y="1400"/>
                      <a:pt x="1965" y="1150"/>
                    </a:cubicBezTo>
                    <a:cubicBezTo>
                      <a:pt x="2072" y="1066"/>
                      <a:pt x="2155" y="995"/>
                      <a:pt x="2263" y="923"/>
                    </a:cubicBezTo>
                    <a:cubicBezTo>
                      <a:pt x="1965" y="590"/>
                      <a:pt x="1715" y="90"/>
                      <a:pt x="1370" y="18"/>
                    </a:cubicBezTo>
                    <a:cubicBezTo>
                      <a:pt x="1315" y="6"/>
                      <a:pt x="125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098825" y="2833050"/>
                <a:ext cx="5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413" extrusionOk="0">
                    <a:moveTo>
                      <a:pt x="1033" y="1"/>
                    </a:moveTo>
                    <a:cubicBezTo>
                      <a:pt x="475" y="1"/>
                      <a:pt x="111" y="364"/>
                      <a:pt x="56" y="983"/>
                    </a:cubicBezTo>
                    <a:cubicBezTo>
                      <a:pt x="0" y="1672"/>
                      <a:pt x="514" y="2412"/>
                      <a:pt x="1076" y="2412"/>
                    </a:cubicBezTo>
                    <a:cubicBezTo>
                      <a:pt x="1117" y="2412"/>
                      <a:pt x="1158" y="2408"/>
                      <a:pt x="1199" y="2400"/>
                    </a:cubicBezTo>
                    <a:cubicBezTo>
                      <a:pt x="1651" y="2317"/>
                      <a:pt x="2020" y="1900"/>
                      <a:pt x="2318" y="1698"/>
                    </a:cubicBezTo>
                    <a:cubicBezTo>
                      <a:pt x="2211" y="662"/>
                      <a:pt x="1913" y="79"/>
                      <a:pt x="1163" y="7"/>
                    </a:cubicBezTo>
                    <a:cubicBezTo>
                      <a:pt x="1119" y="3"/>
                      <a:pt x="1075" y="1"/>
                      <a:pt x="1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908225" y="2915375"/>
                <a:ext cx="565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15" extrusionOk="0">
                    <a:moveTo>
                      <a:pt x="869" y="0"/>
                    </a:moveTo>
                    <a:cubicBezTo>
                      <a:pt x="595" y="405"/>
                      <a:pt x="179" y="786"/>
                      <a:pt x="107" y="1227"/>
                    </a:cubicBezTo>
                    <a:cubicBezTo>
                      <a:pt x="0" y="1893"/>
                      <a:pt x="524" y="2215"/>
                      <a:pt x="1143" y="2215"/>
                    </a:cubicBezTo>
                    <a:cubicBezTo>
                      <a:pt x="1774" y="2203"/>
                      <a:pt x="2262" y="1798"/>
                      <a:pt x="2143" y="1179"/>
                    </a:cubicBezTo>
                    <a:cubicBezTo>
                      <a:pt x="2072" y="762"/>
                      <a:pt x="1607" y="405"/>
                      <a:pt x="1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4275" y="2978950"/>
                <a:ext cx="5377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208" extrusionOk="0">
                    <a:moveTo>
                      <a:pt x="831" y="0"/>
                    </a:moveTo>
                    <a:cubicBezTo>
                      <a:pt x="326" y="0"/>
                      <a:pt x="0" y="489"/>
                      <a:pt x="162" y="1017"/>
                    </a:cubicBezTo>
                    <a:cubicBezTo>
                      <a:pt x="293" y="1458"/>
                      <a:pt x="746" y="1803"/>
                      <a:pt x="1043" y="2208"/>
                    </a:cubicBezTo>
                    <a:cubicBezTo>
                      <a:pt x="1186" y="2196"/>
                      <a:pt x="1317" y="2196"/>
                      <a:pt x="1472" y="2172"/>
                    </a:cubicBezTo>
                    <a:cubicBezTo>
                      <a:pt x="1698" y="1779"/>
                      <a:pt x="2150" y="1303"/>
                      <a:pt x="2067" y="1005"/>
                    </a:cubicBezTo>
                    <a:cubicBezTo>
                      <a:pt x="1936" y="589"/>
                      <a:pt x="1424" y="100"/>
                      <a:pt x="996" y="17"/>
                    </a:cubicBezTo>
                    <a:cubicBezTo>
                      <a:pt x="939" y="6"/>
                      <a:pt x="884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66875" y="2769325"/>
                <a:ext cx="601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760" extrusionOk="0">
                    <a:moveTo>
                      <a:pt x="913" y="0"/>
                    </a:moveTo>
                    <a:cubicBezTo>
                      <a:pt x="399" y="0"/>
                      <a:pt x="0" y="409"/>
                      <a:pt x="143" y="961"/>
                    </a:cubicBezTo>
                    <a:cubicBezTo>
                      <a:pt x="251" y="1306"/>
                      <a:pt x="739" y="1747"/>
                      <a:pt x="1084" y="1758"/>
                    </a:cubicBezTo>
                    <a:cubicBezTo>
                      <a:pt x="1092" y="1759"/>
                      <a:pt x="1101" y="1759"/>
                      <a:pt x="1109" y="1759"/>
                    </a:cubicBezTo>
                    <a:cubicBezTo>
                      <a:pt x="1436" y="1759"/>
                      <a:pt x="1802" y="1307"/>
                      <a:pt x="2406" y="865"/>
                    </a:cubicBezTo>
                    <a:cubicBezTo>
                      <a:pt x="1775" y="437"/>
                      <a:pt x="1429" y="56"/>
                      <a:pt x="1036" y="8"/>
                    </a:cubicBezTo>
                    <a:cubicBezTo>
                      <a:pt x="995" y="3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143475" y="2677100"/>
                <a:ext cx="54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91" extrusionOk="0">
                    <a:moveTo>
                      <a:pt x="999" y="1"/>
                    </a:moveTo>
                    <a:cubicBezTo>
                      <a:pt x="982" y="1"/>
                      <a:pt x="965" y="3"/>
                      <a:pt x="949" y="6"/>
                    </a:cubicBezTo>
                    <a:cubicBezTo>
                      <a:pt x="603" y="78"/>
                      <a:pt x="163" y="542"/>
                      <a:pt x="91" y="887"/>
                    </a:cubicBezTo>
                    <a:cubicBezTo>
                      <a:pt x="0" y="1392"/>
                      <a:pt x="346" y="1691"/>
                      <a:pt x="779" y="1691"/>
                    </a:cubicBezTo>
                    <a:cubicBezTo>
                      <a:pt x="857" y="1691"/>
                      <a:pt x="938" y="1681"/>
                      <a:pt x="1020" y="1661"/>
                    </a:cubicBezTo>
                    <a:cubicBezTo>
                      <a:pt x="1365" y="1566"/>
                      <a:pt x="1651" y="1209"/>
                      <a:pt x="2199" y="780"/>
                    </a:cubicBezTo>
                    <a:cubicBezTo>
                      <a:pt x="1639" y="422"/>
                      <a:pt x="1269" y="1"/>
                      <a:pt x="9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273725" y="2754025"/>
                <a:ext cx="417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990" extrusionOk="0">
                    <a:moveTo>
                      <a:pt x="700" y="0"/>
                    </a:moveTo>
                    <a:cubicBezTo>
                      <a:pt x="468" y="0"/>
                      <a:pt x="1" y="507"/>
                      <a:pt x="1" y="775"/>
                    </a:cubicBezTo>
                    <a:cubicBezTo>
                      <a:pt x="1" y="1096"/>
                      <a:pt x="418" y="1406"/>
                      <a:pt x="846" y="1989"/>
                    </a:cubicBezTo>
                    <a:cubicBezTo>
                      <a:pt x="1251" y="1382"/>
                      <a:pt x="1668" y="989"/>
                      <a:pt x="1620" y="715"/>
                    </a:cubicBezTo>
                    <a:cubicBezTo>
                      <a:pt x="1561" y="418"/>
                      <a:pt x="1049" y="37"/>
                      <a:pt x="715" y="1"/>
                    </a:cubicBezTo>
                    <a:cubicBezTo>
                      <a:pt x="710" y="1"/>
                      <a:pt x="705" y="0"/>
                      <a:pt x="7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99300" y="2992450"/>
                <a:ext cx="482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48" extrusionOk="0">
                    <a:moveTo>
                      <a:pt x="762" y="1"/>
                    </a:moveTo>
                    <a:cubicBezTo>
                      <a:pt x="500" y="1"/>
                      <a:pt x="0" y="442"/>
                      <a:pt x="36" y="620"/>
                    </a:cubicBezTo>
                    <a:cubicBezTo>
                      <a:pt x="84" y="942"/>
                      <a:pt x="417" y="1382"/>
                      <a:pt x="703" y="1442"/>
                    </a:cubicBezTo>
                    <a:cubicBezTo>
                      <a:pt x="720" y="1446"/>
                      <a:pt x="738" y="1448"/>
                      <a:pt x="756" y="1448"/>
                    </a:cubicBezTo>
                    <a:cubicBezTo>
                      <a:pt x="1003" y="1448"/>
                      <a:pt x="1352" y="1084"/>
                      <a:pt x="1929" y="751"/>
                    </a:cubicBezTo>
                    <a:cubicBezTo>
                      <a:pt x="1346" y="358"/>
                      <a:pt x="1060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224025" y="3077900"/>
                <a:ext cx="437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30" extrusionOk="0">
                    <a:moveTo>
                      <a:pt x="679" y="0"/>
                    </a:moveTo>
                    <a:cubicBezTo>
                      <a:pt x="465" y="0"/>
                      <a:pt x="1" y="512"/>
                      <a:pt x="36" y="738"/>
                    </a:cubicBezTo>
                    <a:cubicBezTo>
                      <a:pt x="60" y="1036"/>
                      <a:pt x="417" y="1453"/>
                      <a:pt x="715" y="1524"/>
                    </a:cubicBezTo>
                    <a:cubicBezTo>
                      <a:pt x="729" y="1528"/>
                      <a:pt x="743" y="1530"/>
                      <a:pt x="758" y="1530"/>
                    </a:cubicBezTo>
                    <a:cubicBezTo>
                      <a:pt x="975" y="1530"/>
                      <a:pt x="1305" y="1144"/>
                      <a:pt x="1751" y="810"/>
                    </a:cubicBezTo>
                    <a:cubicBezTo>
                      <a:pt x="1251" y="417"/>
                      <a:pt x="989" y="24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276725" y="2836075"/>
                <a:ext cx="425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82" extrusionOk="0">
                    <a:moveTo>
                      <a:pt x="717" y="0"/>
                    </a:moveTo>
                    <a:cubicBezTo>
                      <a:pt x="700" y="0"/>
                      <a:pt x="683" y="2"/>
                      <a:pt x="667" y="5"/>
                    </a:cubicBezTo>
                    <a:cubicBezTo>
                      <a:pt x="417" y="53"/>
                      <a:pt x="214" y="422"/>
                      <a:pt x="0" y="648"/>
                    </a:cubicBezTo>
                    <a:cubicBezTo>
                      <a:pt x="250" y="862"/>
                      <a:pt x="488" y="1243"/>
                      <a:pt x="774" y="1279"/>
                    </a:cubicBezTo>
                    <a:cubicBezTo>
                      <a:pt x="783" y="1281"/>
                      <a:pt x="791" y="1281"/>
                      <a:pt x="800" y="1281"/>
                    </a:cubicBezTo>
                    <a:cubicBezTo>
                      <a:pt x="1000" y="1281"/>
                      <a:pt x="1269" y="906"/>
                      <a:pt x="1703" y="553"/>
                    </a:cubicBezTo>
                    <a:cubicBezTo>
                      <a:pt x="1237" y="287"/>
                      <a:pt x="947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35625" y="3099550"/>
                <a:ext cx="405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147" extrusionOk="0">
                    <a:moveTo>
                      <a:pt x="758" y="1"/>
                    </a:moveTo>
                    <a:cubicBezTo>
                      <a:pt x="747" y="1"/>
                      <a:pt x="737" y="2"/>
                      <a:pt x="727" y="3"/>
                    </a:cubicBezTo>
                    <a:cubicBezTo>
                      <a:pt x="465" y="27"/>
                      <a:pt x="239" y="360"/>
                      <a:pt x="0" y="551"/>
                    </a:cubicBezTo>
                    <a:cubicBezTo>
                      <a:pt x="191" y="765"/>
                      <a:pt x="370" y="1134"/>
                      <a:pt x="596" y="1146"/>
                    </a:cubicBezTo>
                    <a:cubicBezTo>
                      <a:pt x="601" y="1146"/>
                      <a:pt x="607" y="1147"/>
                      <a:pt x="612" y="1147"/>
                    </a:cubicBezTo>
                    <a:cubicBezTo>
                      <a:pt x="858" y="1147"/>
                      <a:pt x="1142" y="891"/>
                      <a:pt x="1620" y="646"/>
                    </a:cubicBezTo>
                    <a:cubicBezTo>
                      <a:pt x="1212" y="329"/>
                      <a:pt x="965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144550" y="3013575"/>
                <a:ext cx="369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24" extrusionOk="0">
                    <a:moveTo>
                      <a:pt x="655" y="1"/>
                    </a:moveTo>
                    <a:cubicBezTo>
                      <a:pt x="651" y="1"/>
                      <a:pt x="647" y="1"/>
                      <a:pt x="644" y="1"/>
                    </a:cubicBezTo>
                    <a:cubicBezTo>
                      <a:pt x="429" y="13"/>
                      <a:pt x="203" y="347"/>
                      <a:pt x="1" y="525"/>
                    </a:cubicBezTo>
                    <a:cubicBezTo>
                      <a:pt x="191" y="728"/>
                      <a:pt x="358" y="1073"/>
                      <a:pt x="560" y="1121"/>
                    </a:cubicBezTo>
                    <a:cubicBezTo>
                      <a:pt x="573" y="1123"/>
                      <a:pt x="586" y="1124"/>
                      <a:pt x="599" y="1124"/>
                    </a:cubicBezTo>
                    <a:cubicBezTo>
                      <a:pt x="806" y="1124"/>
                      <a:pt x="1063" y="867"/>
                      <a:pt x="1477" y="632"/>
                    </a:cubicBezTo>
                    <a:cubicBezTo>
                      <a:pt x="1079" y="317"/>
                      <a:pt x="854" y="1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973100" y="3062350"/>
                <a:ext cx="378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24" extrusionOk="0">
                    <a:moveTo>
                      <a:pt x="665" y="0"/>
                    </a:moveTo>
                    <a:cubicBezTo>
                      <a:pt x="654" y="0"/>
                      <a:pt x="643" y="1"/>
                      <a:pt x="632" y="3"/>
                    </a:cubicBezTo>
                    <a:cubicBezTo>
                      <a:pt x="394" y="27"/>
                      <a:pt x="203" y="360"/>
                      <a:pt x="1" y="551"/>
                    </a:cubicBezTo>
                    <a:cubicBezTo>
                      <a:pt x="191" y="765"/>
                      <a:pt x="382" y="1086"/>
                      <a:pt x="608" y="1122"/>
                    </a:cubicBezTo>
                    <a:cubicBezTo>
                      <a:pt x="616" y="1123"/>
                      <a:pt x="623" y="1123"/>
                      <a:pt x="631" y="1123"/>
                    </a:cubicBezTo>
                    <a:cubicBezTo>
                      <a:pt x="830" y="1123"/>
                      <a:pt x="1089" y="838"/>
                      <a:pt x="1513" y="586"/>
                    </a:cubicBezTo>
                    <a:cubicBezTo>
                      <a:pt x="1117" y="304"/>
                      <a:pt x="872" y="0"/>
                      <a:pt x="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016550" y="2882325"/>
                <a:ext cx="289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82" extrusionOk="0">
                    <a:moveTo>
                      <a:pt x="430" y="1"/>
                    </a:moveTo>
                    <a:cubicBezTo>
                      <a:pt x="239" y="358"/>
                      <a:pt x="1" y="620"/>
                      <a:pt x="49" y="739"/>
                    </a:cubicBezTo>
                    <a:cubicBezTo>
                      <a:pt x="168" y="989"/>
                      <a:pt x="441" y="1179"/>
                      <a:pt x="656" y="1382"/>
                    </a:cubicBezTo>
                    <a:cubicBezTo>
                      <a:pt x="822" y="1191"/>
                      <a:pt x="1156" y="941"/>
                      <a:pt x="1132" y="798"/>
                    </a:cubicBezTo>
                    <a:cubicBezTo>
                      <a:pt x="1061" y="548"/>
                      <a:pt x="763" y="358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4302600" y="2915350"/>
                <a:ext cx="327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07" extrusionOk="0">
                    <a:moveTo>
                      <a:pt x="470" y="1"/>
                    </a:moveTo>
                    <a:cubicBezTo>
                      <a:pt x="465" y="1"/>
                      <a:pt x="459" y="1"/>
                      <a:pt x="453" y="1"/>
                    </a:cubicBezTo>
                    <a:cubicBezTo>
                      <a:pt x="287" y="13"/>
                      <a:pt x="156" y="311"/>
                      <a:pt x="1" y="489"/>
                    </a:cubicBezTo>
                    <a:cubicBezTo>
                      <a:pt x="215" y="644"/>
                      <a:pt x="406" y="882"/>
                      <a:pt x="632" y="906"/>
                    </a:cubicBezTo>
                    <a:cubicBezTo>
                      <a:pt x="635" y="906"/>
                      <a:pt x="638" y="907"/>
                      <a:pt x="641" y="907"/>
                    </a:cubicBezTo>
                    <a:cubicBezTo>
                      <a:pt x="783" y="907"/>
                      <a:pt x="973" y="650"/>
                      <a:pt x="1311" y="382"/>
                    </a:cubicBezTo>
                    <a:cubicBezTo>
                      <a:pt x="906" y="197"/>
                      <a:pt x="66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"/>
          </p:nvPr>
        </p:nvSpPr>
        <p:spPr>
          <a:xfrm>
            <a:off x="1451000" y="1722288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2"/>
          </p:nvPr>
        </p:nvSpPr>
        <p:spPr>
          <a:xfrm>
            <a:off x="1451000" y="1309663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3"/>
          </p:nvPr>
        </p:nvSpPr>
        <p:spPr>
          <a:xfrm>
            <a:off x="1451000" y="2775238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"/>
          </p:nvPr>
        </p:nvSpPr>
        <p:spPr>
          <a:xfrm>
            <a:off x="1451000" y="2362612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5"/>
          </p:nvPr>
        </p:nvSpPr>
        <p:spPr>
          <a:xfrm>
            <a:off x="1451000" y="3828150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6"/>
          </p:nvPr>
        </p:nvSpPr>
        <p:spPr>
          <a:xfrm>
            <a:off x="1451000" y="3415525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7"/>
          </p:nvPr>
        </p:nvSpPr>
        <p:spPr>
          <a:xfrm>
            <a:off x="5120750" y="1722288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8"/>
          </p:nvPr>
        </p:nvSpPr>
        <p:spPr>
          <a:xfrm>
            <a:off x="5120750" y="1309663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9"/>
          </p:nvPr>
        </p:nvSpPr>
        <p:spPr>
          <a:xfrm>
            <a:off x="5120750" y="2775238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13"/>
          </p:nvPr>
        </p:nvSpPr>
        <p:spPr>
          <a:xfrm>
            <a:off x="5120750" y="2362612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4"/>
          </p:nvPr>
        </p:nvSpPr>
        <p:spPr>
          <a:xfrm>
            <a:off x="5120750" y="3828150"/>
            <a:ext cx="2281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5"/>
          </p:nvPr>
        </p:nvSpPr>
        <p:spPr>
          <a:xfrm>
            <a:off x="5120750" y="3415525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0" y="4724700"/>
            <a:ext cx="91440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7590469" y="150733"/>
            <a:ext cx="1016028" cy="294283"/>
            <a:chOff x="6704550" y="4484593"/>
            <a:chExt cx="1289375" cy="373503"/>
          </a:xfrm>
        </p:grpSpPr>
        <p:sp>
          <p:nvSpPr>
            <p:cNvPr id="250" name="Google Shape;250;p21"/>
            <p:cNvSpPr/>
            <p:nvPr/>
          </p:nvSpPr>
          <p:spPr>
            <a:xfrm>
              <a:off x="6704550" y="4492950"/>
              <a:ext cx="362299" cy="365146"/>
            </a:xfrm>
            <a:custGeom>
              <a:avLst/>
              <a:gdLst/>
              <a:ahLst/>
              <a:cxnLst/>
              <a:rect l="l" t="t" r="r" b="b"/>
              <a:pathLst>
                <a:path w="25837" h="26040" extrusionOk="0">
                  <a:moveTo>
                    <a:pt x="15836" y="2739"/>
                  </a:moveTo>
                  <a:lnTo>
                    <a:pt x="15836" y="2739"/>
                  </a:lnTo>
                  <a:cubicBezTo>
                    <a:pt x="21086" y="4179"/>
                    <a:pt x="24408" y="9954"/>
                    <a:pt x="22956" y="15192"/>
                  </a:cubicBezTo>
                  <a:cubicBezTo>
                    <a:pt x="20634" y="11109"/>
                    <a:pt x="18288" y="7037"/>
                    <a:pt x="15836" y="2739"/>
                  </a:cubicBezTo>
                  <a:close/>
                  <a:moveTo>
                    <a:pt x="9621" y="1750"/>
                  </a:moveTo>
                  <a:cubicBezTo>
                    <a:pt x="11168" y="1905"/>
                    <a:pt x="12562" y="2024"/>
                    <a:pt x="13955" y="2179"/>
                  </a:cubicBezTo>
                  <a:cubicBezTo>
                    <a:pt x="14145" y="2215"/>
                    <a:pt x="14288" y="2536"/>
                    <a:pt x="14419" y="2762"/>
                  </a:cubicBezTo>
                  <a:cubicBezTo>
                    <a:pt x="17074" y="7322"/>
                    <a:pt x="19729" y="11859"/>
                    <a:pt x="22348" y="16431"/>
                  </a:cubicBezTo>
                  <a:cubicBezTo>
                    <a:pt x="22527" y="16740"/>
                    <a:pt x="22587" y="17240"/>
                    <a:pt x="22456" y="17562"/>
                  </a:cubicBezTo>
                  <a:cubicBezTo>
                    <a:pt x="22098" y="18371"/>
                    <a:pt x="21622" y="19145"/>
                    <a:pt x="21146" y="20014"/>
                  </a:cubicBezTo>
                  <a:cubicBezTo>
                    <a:pt x="17300" y="13918"/>
                    <a:pt x="13526" y="7942"/>
                    <a:pt x="9621" y="1750"/>
                  </a:cubicBezTo>
                  <a:close/>
                  <a:moveTo>
                    <a:pt x="8323" y="2441"/>
                  </a:moveTo>
                  <a:cubicBezTo>
                    <a:pt x="12323" y="8608"/>
                    <a:pt x="16264" y="14716"/>
                    <a:pt x="20289" y="20919"/>
                  </a:cubicBezTo>
                  <a:cubicBezTo>
                    <a:pt x="19681" y="21396"/>
                    <a:pt x="19146" y="21824"/>
                    <a:pt x="18443" y="22384"/>
                  </a:cubicBezTo>
                  <a:cubicBezTo>
                    <a:pt x="14205" y="16252"/>
                    <a:pt x="10037" y="10239"/>
                    <a:pt x="5811" y="4120"/>
                  </a:cubicBezTo>
                  <a:cubicBezTo>
                    <a:pt x="6668" y="3536"/>
                    <a:pt x="7442" y="3036"/>
                    <a:pt x="8323" y="2441"/>
                  </a:cubicBezTo>
                  <a:close/>
                  <a:moveTo>
                    <a:pt x="1679" y="12097"/>
                  </a:moveTo>
                  <a:cubicBezTo>
                    <a:pt x="4358" y="15954"/>
                    <a:pt x="6954" y="19669"/>
                    <a:pt x="9597" y="23467"/>
                  </a:cubicBezTo>
                  <a:cubicBezTo>
                    <a:pt x="5584" y="22777"/>
                    <a:pt x="1203" y="16693"/>
                    <a:pt x="1679" y="12097"/>
                  </a:cubicBezTo>
                  <a:close/>
                  <a:moveTo>
                    <a:pt x="4811" y="5132"/>
                  </a:moveTo>
                  <a:cubicBezTo>
                    <a:pt x="9037" y="11049"/>
                    <a:pt x="13228" y="16943"/>
                    <a:pt x="17443" y="22836"/>
                  </a:cubicBezTo>
                  <a:cubicBezTo>
                    <a:pt x="17431" y="22848"/>
                    <a:pt x="17384" y="22896"/>
                    <a:pt x="17336" y="22920"/>
                  </a:cubicBezTo>
                  <a:cubicBezTo>
                    <a:pt x="16397" y="23394"/>
                    <a:pt x="15858" y="23665"/>
                    <a:pt x="15435" y="23665"/>
                  </a:cubicBezTo>
                  <a:cubicBezTo>
                    <a:pt x="14881" y="23665"/>
                    <a:pt x="14525" y="23201"/>
                    <a:pt x="13728" y="22122"/>
                  </a:cubicBezTo>
                  <a:cubicBezTo>
                    <a:pt x="10252" y="17455"/>
                    <a:pt x="6847" y="12740"/>
                    <a:pt x="3382" y="8049"/>
                  </a:cubicBezTo>
                  <a:cubicBezTo>
                    <a:pt x="3013" y="7561"/>
                    <a:pt x="2989" y="7203"/>
                    <a:pt x="3370" y="6763"/>
                  </a:cubicBezTo>
                  <a:cubicBezTo>
                    <a:pt x="3751" y="6322"/>
                    <a:pt x="4108" y="5858"/>
                    <a:pt x="4477" y="5417"/>
                  </a:cubicBezTo>
                  <a:cubicBezTo>
                    <a:pt x="4596" y="5263"/>
                    <a:pt x="4763" y="5155"/>
                    <a:pt x="4811" y="5132"/>
                  </a:cubicBezTo>
                  <a:close/>
                  <a:moveTo>
                    <a:pt x="2132" y="9239"/>
                  </a:moveTo>
                  <a:lnTo>
                    <a:pt x="2132" y="9239"/>
                  </a:lnTo>
                  <a:cubicBezTo>
                    <a:pt x="6001" y="14133"/>
                    <a:pt x="9883" y="19050"/>
                    <a:pt x="13752" y="23932"/>
                  </a:cubicBezTo>
                  <a:cubicBezTo>
                    <a:pt x="13490" y="23932"/>
                    <a:pt x="13212" y="23933"/>
                    <a:pt x="12924" y="23933"/>
                  </a:cubicBezTo>
                  <a:cubicBezTo>
                    <a:pt x="12347" y="23933"/>
                    <a:pt x="11728" y="23928"/>
                    <a:pt x="11109" y="23896"/>
                  </a:cubicBezTo>
                  <a:cubicBezTo>
                    <a:pt x="10930" y="23884"/>
                    <a:pt x="10704" y="23622"/>
                    <a:pt x="10573" y="23432"/>
                  </a:cubicBezTo>
                  <a:cubicBezTo>
                    <a:pt x="7835" y="19455"/>
                    <a:pt x="5108" y="15466"/>
                    <a:pt x="2370" y="11513"/>
                  </a:cubicBezTo>
                  <a:cubicBezTo>
                    <a:pt x="1834" y="10751"/>
                    <a:pt x="1703" y="10001"/>
                    <a:pt x="2132" y="9239"/>
                  </a:cubicBezTo>
                  <a:close/>
                  <a:moveTo>
                    <a:pt x="10954" y="0"/>
                  </a:moveTo>
                  <a:cubicBezTo>
                    <a:pt x="10121" y="357"/>
                    <a:pt x="9299" y="750"/>
                    <a:pt x="8454" y="1084"/>
                  </a:cubicBezTo>
                  <a:cubicBezTo>
                    <a:pt x="4049" y="2750"/>
                    <a:pt x="1393" y="5917"/>
                    <a:pt x="203" y="10418"/>
                  </a:cubicBezTo>
                  <a:cubicBezTo>
                    <a:pt x="155" y="10668"/>
                    <a:pt x="72" y="10906"/>
                    <a:pt x="0" y="11156"/>
                  </a:cubicBezTo>
                  <a:lnTo>
                    <a:pt x="0" y="13895"/>
                  </a:lnTo>
                  <a:cubicBezTo>
                    <a:pt x="489" y="16169"/>
                    <a:pt x="1310" y="18312"/>
                    <a:pt x="2608" y="20264"/>
                  </a:cubicBezTo>
                  <a:cubicBezTo>
                    <a:pt x="4632" y="23312"/>
                    <a:pt x="7275" y="25396"/>
                    <a:pt x="11002" y="25896"/>
                  </a:cubicBezTo>
                  <a:cubicBezTo>
                    <a:pt x="11121" y="25908"/>
                    <a:pt x="11240" y="25991"/>
                    <a:pt x="11359" y="26039"/>
                  </a:cubicBezTo>
                  <a:lnTo>
                    <a:pt x="14288" y="26039"/>
                  </a:lnTo>
                  <a:cubicBezTo>
                    <a:pt x="14443" y="25979"/>
                    <a:pt x="14586" y="25896"/>
                    <a:pt x="14740" y="25860"/>
                  </a:cubicBezTo>
                  <a:cubicBezTo>
                    <a:pt x="21146" y="24717"/>
                    <a:pt x="25218" y="20014"/>
                    <a:pt x="25551" y="13299"/>
                  </a:cubicBezTo>
                  <a:cubicBezTo>
                    <a:pt x="25837" y="7525"/>
                    <a:pt x="21860" y="2179"/>
                    <a:pt x="16050" y="512"/>
                  </a:cubicBezTo>
                  <a:cubicBezTo>
                    <a:pt x="15383" y="322"/>
                    <a:pt x="14740" y="179"/>
                    <a:pt x="1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630280" y="4484593"/>
              <a:ext cx="363645" cy="365146"/>
            </a:xfrm>
            <a:custGeom>
              <a:avLst/>
              <a:gdLst/>
              <a:ahLst/>
              <a:cxnLst/>
              <a:rect l="l" t="t" r="r" b="b"/>
              <a:pathLst>
                <a:path w="25933" h="26040" extrusionOk="0">
                  <a:moveTo>
                    <a:pt x="12093" y="1873"/>
                  </a:moveTo>
                  <a:cubicBezTo>
                    <a:pt x="14509" y="1873"/>
                    <a:pt x="17098" y="2751"/>
                    <a:pt x="19479" y="4466"/>
                  </a:cubicBezTo>
                  <a:cubicBezTo>
                    <a:pt x="19170" y="4406"/>
                    <a:pt x="18991" y="4382"/>
                    <a:pt x="18848" y="4311"/>
                  </a:cubicBezTo>
                  <a:cubicBezTo>
                    <a:pt x="18141" y="4004"/>
                    <a:pt x="17449" y="3838"/>
                    <a:pt x="16766" y="3838"/>
                  </a:cubicBezTo>
                  <a:cubicBezTo>
                    <a:pt x="15964" y="3838"/>
                    <a:pt x="15174" y="4066"/>
                    <a:pt x="14383" y="4561"/>
                  </a:cubicBezTo>
                  <a:cubicBezTo>
                    <a:pt x="14193" y="4684"/>
                    <a:pt x="13919" y="4739"/>
                    <a:pt x="13635" y="4739"/>
                  </a:cubicBezTo>
                  <a:cubicBezTo>
                    <a:pt x="13314" y="4739"/>
                    <a:pt x="12980" y="4669"/>
                    <a:pt x="12740" y="4549"/>
                  </a:cubicBezTo>
                  <a:cubicBezTo>
                    <a:pt x="12005" y="4168"/>
                    <a:pt x="11295" y="3992"/>
                    <a:pt x="10598" y="3992"/>
                  </a:cubicBezTo>
                  <a:cubicBezTo>
                    <a:pt x="9726" y="3992"/>
                    <a:pt x="8873" y="4267"/>
                    <a:pt x="8013" y="4763"/>
                  </a:cubicBezTo>
                  <a:cubicBezTo>
                    <a:pt x="7249" y="5208"/>
                    <a:pt x="6477" y="5692"/>
                    <a:pt x="5557" y="5692"/>
                  </a:cubicBezTo>
                  <a:cubicBezTo>
                    <a:pt x="5344" y="5692"/>
                    <a:pt x="5124" y="5667"/>
                    <a:pt x="4894" y="5609"/>
                  </a:cubicBezTo>
                  <a:cubicBezTo>
                    <a:pt x="6634" y="3095"/>
                    <a:pt x="9243" y="1873"/>
                    <a:pt x="12093" y="1873"/>
                  </a:cubicBezTo>
                  <a:close/>
                  <a:moveTo>
                    <a:pt x="16945" y="5040"/>
                  </a:moveTo>
                  <a:cubicBezTo>
                    <a:pt x="17618" y="5040"/>
                    <a:pt x="18295" y="5206"/>
                    <a:pt x="18991" y="5549"/>
                  </a:cubicBezTo>
                  <a:cubicBezTo>
                    <a:pt x="19229" y="5668"/>
                    <a:pt x="19491" y="5692"/>
                    <a:pt x="19753" y="5740"/>
                  </a:cubicBezTo>
                  <a:cubicBezTo>
                    <a:pt x="21503" y="6061"/>
                    <a:pt x="21872" y="6359"/>
                    <a:pt x="22611" y="8073"/>
                  </a:cubicBezTo>
                  <a:cubicBezTo>
                    <a:pt x="22102" y="8560"/>
                    <a:pt x="21603" y="8804"/>
                    <a:pt x="21076" y="8804"/>
                  </a:cubicBezTo>
                  <a:cubicBezTo>
                    <a:pt x="20751" y="8804"/>
                    <a:pt x="20416" y="8712"/>
                    <a:pt x="20063" y="8526"/>
                  </a:cubicBezTo>
                  <a:cubicBezTo>
                    <a:pt x="19836" y="8407"/>
                    <a:pt x="19634" y="8240"/>
                    <a:pt x="19420" y="8085"/>
                  </a:cubicBezTo>
                  <a:cubicBezTo>
                    <a:pt x="18644" y="7538"/>
                    <a:pt x="17994" y="7261"/>
                    <a:pt x="17361" y="7261"/>
                  </a:cubicBezTo>
                  <a:cubicBezTo>
                    <a:pt x="16673" y="7261"/>
                    <a:pt x="16004" y="7588"/>
                    <a:pt x="15217" y="8252"/>
                  </a:cubicBezTo>
                  <a:cubicBezTo>
                    <a:pt x="14365" y="8970"/>
                    <a:pt x="13921" y="9324"/>
                    <a:pt x="13461" y="9324"/>
                  </a:cubicBezTo>
                  <a:cubicBezTo>
                    <a:pt x="13021" y="9324"/>
                    <a:pt x="12567" y="8999"/>
                    <a:pt x="11728" y="8359"/>
                  </a:cubicBezTo>
                  <a:cubicBezTo>
                    <a:pt x="11218" y="7967"/>
                    <a:pt x="10691" y="7809"/>
                    <a:pt x="10156" y="7809"/>
                  </a:cubicBezTo>
                  <a:cubicBezTo>
                    <a:pt x="9668" y="7809"/>
                    <a:pt x="9174" y="7940"/>
                    <a:pt x="8680" y="8145"/>
                  </a:cubicBezTo>
                  <a:cubicBezTo>
                    <a:pt x="7680" y="8549"/>
                    <a:pt x="6728" y="9038"/>
                    <a:pt x="5727" y="9442"/>
                  </a:cubicBezTo>
                  <a:cubicBezTo>
                    <a:pt x="5325" y="9607"/>
                    <a:pt x="4920" y="9704"/>
                    <a:pt x="4518" y="9704"/>
                  </a:cubicBezTo>
                  <a:cubicBezTo>
                    <a:pt x="4074" y="9704"/>
                    <a:pt x="3634" y="9586"/>
                    <a:pt x="3203" y="9311"/>
                  </a:cubicBezTo>
                  <a:cubicBezTo>
                    <a:pt x="2739" y="9026"/>
                    <a:pt x="2560" y="8704"/>
                    <a:pt x="2894" y="8192"/>
                  </a:cubicBezTo>
                  <a:cubicBezTo>
                    <a:pt x="3322" y="7526"/>
                    <a:pt x="3739" y="6811"/>
                    <a:pt x="4203" y="6037"/>
                  </a:cubicBezTo>
                  <a:cubicBezTo>
                    <a:pt x="4768" y="6266"/>
                    <a:pt x="5305" y="6364"/>
                    <a:pt x="5823" y="6364"/>
                  </a:cubicBezTo>
                  <a:cubicBezTo>
                    <a:pt x="6682" y="6364"/>
                    <a:pt x="7488" y="6093"/>
                    <a:pt x="8275" y="5692"/>
                  </a:cubicBezTo>
                  <a:cubicBezTo>
                    <a:pt x="9000" y="5345"/>
                    <a:pt x="9695" y="5129"/>
                    <a:pt x="10400" y="5129"/>
                  </a:cubicBezTo>
                  <a:cubicBezTo>
                    <a:pt x="11027" y="5129"/>
                    <a:pt x="11663" y="5300"/>
                    <a:pt x="12335" y="5704"/>
                  </a:cubicBezTo>
                  <a:cubicBezTo>
                    <a:pt x="12612" y="5878"/>
                    <a:pt x="13018" y="5961"/>
                    <a:pt x="13429" y="5961"/>
                  </a:cubicBezTo>
                  <a:cubicBezTo>
                    <a:pt x="13831" y="5961"/>
                    <a:pt x="14237" y="5881"/>
                    <a:pt x="14526" y="5728"/>
                  </a:cubicBezTo>
                  <a:cubicBezTo>
                    <a:pt x="15347" y="5275"/>
                    <a:pt x="16144" y="5040"/>
                    <a:pt x="16945" y="5040"/>
                  </a:cubicBezTo>
                  <a:close/>
                  <a:moveTo>
                    <a:pt x="17617" y="8940"/>
                  </a:moveTo>
                  <a:cubicBezTo>
                    <a:pt x="18386" y="8940"/>
                    <a:pt x="19183" y="9182"/>
                    <a:pt x="20051" y="9669"/>
                  </a:cubicBezTo>
                  <a:cubicBezTo>
                    <a:pt x="20343" y="9837"/>
                    <a:pt x="20701" y="9890"/>
                    <a:pt x="21098" y="9890"/>
                  </a:cubicBezTo>
                  <a:cubicBezTo>
                    <a:pt x="21768" y="9890"/>
                    <a:pt x="22552" y="9740"/>
                    <a:pt x="23337" y="9740"/>
                  </a:cubicBezTo>
                  <a:cubicBezTo>
                    <a:pt x="23456" y="10300"/>
                    <a:pt x="23634" y="10978"/>
                    <a:pt x="23694" y="11705"/>
                  </a:cubicBezTo>
                  <a:cubicBezTo>
                    <a:pt x="23833" y="12689"/>
                    <a:pt x="23242" y="13399"/>
                    <a:pt x="22378" y="13399"/>
                  </a:cubicBezTo>
                  <a:cubicBezTo>
                    <a:pt x="22207" y="13399"/>
                    <a:pt x="22025" y="13371"/>
                    <a:pt x="21837" y="13312"/>
                  </a:cubicBezTo>
                  <a:cubicBezTo>
                    <a:pt x="21194" y="13110"/>
                    <a:pt x="20586" y="12752"/>
                    <a:pt x="20039" y="12359"/>
                  </a:cubicBezTo>
                  <a:cubicBezTo>
                    <a:pt x="19319" y="11858"/>
                    <a:pt x="18614" y="11614"/>
                    <a:pt x="17913" y="11614"/>
                  </a:cubicBezTo>
                  <a:cubicBezTo>
                    <a:pt x="17200" y="11614"/>
                    <a:pt x="16491" y="11867"/>
                    <a:pt x="15776" y="12359"/>
                  </a:cubicBezTo>
                  <a:cubicBezTo>
                    <a:pt x="15514" y="12562"/>
                    <a:pt x="15229" y="12717"/>
                    <a:pt x="14955" y="12895"/>
                  </a:cubicBezTo>
                  <a:cubicBezTo>
                    <a:pt x="14485" y="13198"/>
                    <a:pt x="14002" y="13363"/>
                    <a:pt x="13523" y="13363"/>
                  </a:cubicBezTo>
                  <a:cubicBezTo>
                    <a:pt x="13079" y="13363"/>
                    <a:pt x="12640" y="13222"/>
                    <a:pt x="12216" y="12919"/>
                  </a:cubicBezTo>
                  <a:cubicBezTo>
                    <a:pt x="11247" y="12203"/>
                    <a:pt x="10281" y="11864"/>
                    <a:pt x="9307" y="11864"/>
                  </a:cubicBezTo>
                  <a:cubicBezTo>
                    <a:pt x="8355" y="11864"/>
                    <a:pt x="7395" y="12188"/>
                    <a:pt x="6418" y="12800"/>
                  </a:cubicBezTo>
                  <a:cubicBezTo>
                    <a:pt x="5738" y="13225"/>
                    <a:pt x="5022" y="13445"/>
                    <a:pt x="4298" y="13445"/>
                  </a:cubicBezTo>
                  <a:cubicBezTo>
                    <a:pt x="3704" y="13445"/>
                    <a:pt x="3103" y="13297"/>
                    <a:pt x="2513" y="12990"/>
                  </a:cubicBezTo>
                  <a:cubicBezTo>
                    <a:pt x="2239" y="12836"/>
                    <a:pt x="1941" y="12383"/>
                    <a:pt x="1941" y="12062"/>
                  </a:cubicBezTo>
                  <a:cubicBezTo>
                    <a:pt x="1941" y="11336"/>
                    <a:pt x="2120" y="10597"/>
                    <a:pt x="2239" y="9716"/>
                  </a:cubicBezTo>
                  <a:cubicBezTo>
                    <a:pt x="3151" y="10311"/>
                    <a:pt x="4032" y="10557"/>
                    <a:pt x="4892" y="10557"/>
                  </a:cubicBezTo>
                  <a:cubicBezTo>
                    <a:pt x="6030" y="10557"/>
                    <a:pt x="7131" y="10126"/>
                    <a:pt x="8216" y="9502"/>
                  </a:cubicBezTo>
                  <a:cubicBezTo>
                    <a:pt x="8808" y="9165"/>
                    <a:pt x="9378" y="8970"/>
                    <a:pt x="9930" y="8970"/>
                  </a:cubicBezTo>
                  <a:cubicBezTo>
                    <a:pt x="10588" y="8970"/>
                    <a:pt x="11220" y="9247"/>
                    <a:pt x="11835" y="9895"/>
                  </a:cubicBezTo>
                  <a:cubicBezTo>
                    <a:pt x="12302" y="10374"/>
                    <a:pt x="12839" y="10593"/>
                    <a:pt x="13374" y="10593"/>
                  </a:cubicBezTo>
                  <a:cubicBezTo>
                    <a:pt x="13863" y="10593"/>
                    <a:pt x="14350" y="10409"/>
                    <a:pt x="14776" y="10073"/>
                  </a:cubicBezTo>
                  <a:cubicBezTo>
                    <a:pt x="15736" y="9319"/>
                    <a:pt x="16655" y="8940"/>
                    <a:pt x="17617" y="8940"/>
                  </a:cubicBezTo>
                  <a:close/>
                  <a:moveTo>
                    <a:pt x="18198" y="12691"/>
                  </a:moveTo>
                  <a:cubicBezTo>
                    <a:pt x="18709" y="12691"/>
                    <a:pt x="19230" y="12829"/>
                    <a:pt x="19765" y="13110"/>
                  </a:cubicBezTo>
                  <a:cubicBezTo>
                    <a:pt x="20122" y="13300"/>
                    <a:pt x="20467" y="13514"/>
                    <a:pt x="20837" y="13598"/>
                  </a:cubicBezTo>
                  <a:cubicBezTo>
                    <a:pt x="21741" y="13824"/>
                    <a:pt x="22670" y="14003"/>
                    <a:pt x="23742" y="14241"/>
                  </a:cubicBezTo>
                  <a:cubicBezTo>
                    <a:pt x="23694" y="14550"/>
                    <a:pt x="23623" y="15062"/>
                    <a:pt x="23515" y="15550"/>
                  </a:cubicBezTo>
                  <a:cubicBezTo>
                    <a:pt x="23341" y="16286"/>
                    <a:pt x="22981" y="16660"/>
                    <a:pt x="22387" y="16660"/>
                  </a:cubicBezTo>
                  <a:cubicBezTo>
                    <a:pt x="22213" y="16660"/>
                    <a:pt x="22018" y="16627"/>
                    <a:pt x="21801" y="16562"/>
                  </a:cubicBezTo>
                  <a:cubicBezTo>
                    <a:pt x="21289" y="16408"/>
                    <a:pt x="20777" y="16146"/>
                    <a:pt x="20289" y="15908"/>
                  </a:cubicBezTo>
                  <a:cubicBezTo>
                    <a:pt x="19652" y="15601"/>
                    <a:pt x="19018" y="15443"/>
                    <a:pt x="18385" y="15443"/>
                  </a:cubicBezTo>
                  <a:cubicBezTo>
                    <a:pt x="17765" y="15443"/>
                    <a:pt x="17146" y="15595"/>
                    <a:pt x="16526" y="15908"/>
                  </a:cubicBezTo>
                  <a:cubicBezTo>
                    <a:pt x="16074" y="16134"/>
                    <a:pt x="15645" y="16336"/>
                    <a:pt x="15193" y="16550"/>
                  </a:cubicBezTo>
                  <a:cubicBezTo>
                    <a:pt x="14793" y="16740"/>
                    <a:pt x="14399" y="16838"/>
                    <a:pt x="14013" y="16838"/>
                  </a:cubicBezTo>
                  <a:cubicBezTo>
                    <a:pt x="13526" y="16838"/>
                    <a:pt x="13055" y="16680"/>
                    <a:pt x="12609" y="16348"/>
                  </a:cubicBezTo>
                  <a:cubicBezTo>
                    <a:pt x="11901" y="15828"/>
                    <a:pt x="11174" y="15620"/>
                    <a:pt x="10428" y="15620"/>
                  </a:cubicBezTo>
                  <a:cubicBezTo>
                    <a:pt x="9808" y="15620"/>
                    <a:pt x="9174" y="15764"/>
                    <a:pt x="8525" y="15991"/>
                  </a:cubicBezTo>
                  <a:cubicBezTo>
                    <a:pt x="7573" y="16336"/>
                    <a:pt x="6620" y="16789"/>
                    <a:pt x="5644" y="16848"/>
                  </a:cubicBezTo>
                  <a:cubicBezTo>
                    <a:pt x="5372" y="16866"/>
                    <a:pt x="5122" y="16876"/>
                    <a:pt x="4892" y="16876"/>
                  </a:cubicBezTo>
                  <a:cubicBezTo>
                    <a:pt x="2719" y="16876"/>
                    <a:pt x="2301" y="16031"/>
                    <a:pt x="2096" y="13717"/>
                  </a:cubicBezTo>
                  <a:lnTo>
                    <a:pt x="2096" y="13717"/>
                  </a:lnTo>
                  <a:cubicBezTo>
                    <a:pt x="2263" y="13764"/>
                    <a:pt x="2394" y="13776"/>
                    <a:pt x="2537" y="13836"/>
                  </a:cubicBezTo>
                  <a:cubicBezTo>
                    <a:pt x="3245" y="14128"/>
                    <a:pt x="3945" y="14278"/>
                    <a:pt x="4633" y="14278"/>
                  </a:cubicBezTo>
                  <a:cubicBezTo>
                    <a:pt x="5516" y="14278"/>
                    <a:pt x="6379" y="14030"/>
                    <a:pt x="7216" y="13514"/>
                  </a:cubicBezTo>
                  <a:cubicBezTo>
                    <a:pt x="7978" y="13040"/>
                    <a:pt x="8708" y="12783"/>
                    <a:pt x="9422" y="12783"/>
                  </a:cubicBezTo>
                  <a:cubicBezTo>
                    <a:pt x="10214" y="12783"/>
                    <a:pt x="10988" y="13099"/>
                    <a:pt x="11764" y="13788"/>
                  </a:cubicBezTo>
                  <a:cubicBezTo>
                    <a:pt x="12348" y="14306"/>
                    <a:pt x="12967" y="14549"/>
                    <a:pt x="13600" y="14549"/>
                  </a:cubicBezTo>
                  <a:cubicBezTo>
                    <a:pt x="14206" y="14549"/>
                    <a:pt x="14826" y="14326"/>
                    <a:pt x="15443" y="13907"/>
                  </a:cubicBezTo>
                  <a:cubicBezTo>
                    <a:pt x="15717" y="13729"/>
                    <a:pt x="16003" y="13574"/>
                    <a:pt x="16265" y="13371"/>
                  </a:cubicBezTo>
                  <a:cubicBezTo>
                    <a:pt x="16896" y="12922"/>
                    <a:pt x="17538" y="12691"/>
                    <a:pt x="18198" y="12691"/>
                  </a:cubicBezTo>
                  <a:close/>
                  <a:moveTo>
                    <a:pt x="18504" y="16530"/>
                  </a:moveTo>
                  <a:cubicBezTo>
                    <a:pt x="19378" y="16530"/>
                    <a:pt x="20262" y="16782"/>
                    <a:pt x="21158" y="17289"/>
                  </a:cubicBezTo>
                  <a:cubicBezTo>
                    <a:pt x="21599" y="17527"/>
                    <a:pt x="22146" y="17562"/>
                    <a:pt x="22801" y="17717"/>
                  </a:cubicBezTo>
                  <a:cubicBezTo>
                    <a:pt x="22444" y="18348"/>
                    <a:pt x="22122" y="19003"/>
                    <a:pt x="21682" y="19587"/>
                  </a:cubicBezTo>
                  <a:cubicBezTo>
                    <a:pt x="21592" y="19722"/>
                    <a:pt x="21317" y="19803"/>
                    <a:pt x="21075" y="19803"/>
                  </a:cubicBezTo>
                  <a:cubicBezTo>
                    <a:pt x="20998" y="19803"/>
                    <a:pt x="20924" y="19794"/>
                    <a:pt x="20860" y="19777"/>
                  </a:cubicBezTo>
                  <a:cubicBezTo>
                    <a:pt x="20122" y="19563"/>
                    <a:pt x="19396" y="19265"/>
                    <a:pt x="18658" y="19003"/>
                  </a:cubicBezTo>
                  <a:cubicBezTo>
                    <a:pt x="18183" y="18833"/>
                    <a:pt x="17718" y="18740"/>
                    <a:pt x="17270" y="18740"/>
                  </a:cubicBezTo>
                  <a:cubicBezTo>
                    <a:pt x="16525" y="18740"/>
                    <a:pt x="15824" y="18995"/>
                    <a:pt x="15193" y="19575"/>
                  </a:cubicBezTo>
                  <a:cubicBezTo>
                    <a:pt x="14628" y="20107"/>
                    <a:pt x="14056" y="20370"/>
                    <a:pt x="13464" y="20370"/>
                  </a:cubicBezTo>
                  <a:cubicBezTo>
                    <a:pt x="12969" y="20370"/>
                    <a:pt x="12461" y="20187"/>
                    <a:pt x="11931" y="19825"/>
                  </a:cubicBezTo>
                  <a:cubicBezTo>
                    <a:pt x="11225" y="19320"/>
                    <a:pt x="10491" y="19080"/>
                    <a:pt x="9731" y="19080"/>
                  </a:cubicBezTo>
                  <a:cubicBezTo>
                    <a:pt x="9184" y="19080"/>
                    <a:pt x="8623" y="19204"/>
                    <a:pt x="8049" y="19444"/>
                  </a:cubicBezTo>
                  <a:cubicBezTo>
                    <a:pt x="7871" y="19527"/>
                    <a:pt x="7680" y="19563"/>
                    <a:pt x="7502" y="19634"/>
                  </a:cubicBezTo>
                  <a:cubicBezTo>
                    <a:pt x="6935" y="19842"/>
                    <a:pt x="6428" y="20001"/>
                    <a:pt x="5950" y="20001"/>
                  </a:cubicBezTo>
                  <a:cubicBezTo>
                    <a:pt x="5063" y="20001"/>
                    <a:pt x="4276" y="19453"/>
                    <a:pt x="3394" y="17658"/>
                  </a:cubicBezTo>
                  <a:lnTo>
                    <a:pt x="3394" y="17658"/>
                  </a:lnTo>
                  <a:cubicBezTo>
                    <a:pt x="4103" y="17900"/>
                    <a:pt x="4774" y="18006"/>
                    <a:pt x="5419" y="18006"/>
                  </a:cubicBezTo>
                  <a:cubicBezTo>
                    <a:pt x="6647" y="18006"/>
                    <a:pt x="7778" y="17620"/>
                    <a:pt x="8895" y="17051"/>
                  </a:cubicBezTo>
                  <a:cubicBezTo>
                    <a:pt x="9384" y="16808"/>
                    <a:pt x="9869" y="16678"/>
                    <a:pt x="10345" y="16678"/>
                  </a:cubicBezTo>
                  <a:cubicBezTo>
                    <a:pt x="10970" y="16678"/>
                    <a:pt x="11581" y="16903"/>
                    <a:pt x="12169" y="17396"/>
                  </a:cubicBezTo>
                  <a:cubicBezTo>
                    <a:pt x="12653" y="17806"/>
                    <a:pt x="13198" y="17992"/>
                    <a:pt x="13775" y="17992"/>
                  </a:cubicBezTo>
                  <a:cubicBezTo>
                    <a:pt x="14119" y="17992"/>
                    <a:pt x="14475" y="17925"/>
                    <a:pt x="14836" y="17801"/>
                  </a:cubicBezTo>
                  <a:cubicBezTo>
                    <a:pt x="15074" y="17705"/>
                    <a:pt x="15348" y="17634"/>
                    <a:pt x="15550" y="17503"/>
                  </a:cubicBezTo>
                  <a:cubicBezTo>
                    <a:pt x="16526" y="16856"/>
                    <a:pt x="17509" y="16530"/>
                    <a:pt x="18504" y="16530"/>
                  </a:cubicBezTo>
                  <a:close/>
                  <a:moveTo>
                    <a:pt x="17263" y="19738"/>
                  </a:moveTo>
                  <a:cubicBezTo>
                    <a:pt x="17644" y="19738"/>
                    <a:pt x="18038" y="19833"/>
                    <a:pt x="18443" y="20003"/>
                  </a:cubicBezTo>
                  <a:cubicBezTo>
                    <a:pt x="19098" y="20277"/>
                    <a:pt x="19753" y="20563"/>
                    <a:pt x="20479" y="20872"/>
                  </a:cubicBezTo>
                  <a:cubicBezTo>
                    <a:pt x="18929" y="22721"/>
                    <a:pt x="15910" y="24032"/>
                    <a:pt x="12830" y="24032"/>
                  </a:cubicBezTo>
                  <a:cubicBezTo>
                    <a:pt x="10376" y="24032"/>
                    <a:pt x="7882" y="23200"/>
                    <a:pt x="6061" y="21146"/>
                  </a:cubicBezTo>
                  <a:cubicBezTo>
                    <a:pt x="7097" y="20801"/>
                    <a:pt x="8144" y="20468"/>
                    <a:pt x="9180" y="20134"/>
                  </a:cubicBezTo>
                  <a:cubicBezTo>
                    <a:pt x="9449" y="20047"/>
                    <a:pt x="9711" y="20007"/>
                    <a:pt x="9965" y="20007"/>
                  </a:cubicBezTo>
                  <a:cubicBezTo>
                    <a:pt x="10578" y="20007"/>
                    <a:pt x="11147" y="20240"/>
                    <a:pt x="11669" y="20610"/>
                  </a:cubicBezTo>
                  <a:cubicBezTo>
                    <a:pt x="12341" y="21087"/>
                    <a:pt x="12989" y="21331"/>
                    <a:pt x="13622" y="21331"/>
                  </a:cubicBezTo>
                  <a:cubicBezTo>
                    <a:pt x="14335" y="21331"/>
                    <a:pt x="15029" y="21021"/>
                    <a:pt x="15717" y="20384"/>
                  </a:cubicBezTo>
                  <a:cubicBezTo>
                    <a:pt x="16195" y="19934"/>
                    <a:pt x="16714" y="19738"/>
                    <a:pt x="17263" y="19738"/>
                  </a:cubicBezTo>
                  <a:close/>
                  <a:moveTo>
                    <a:pt x="11442" y="1"/>
                  </a:moveTo>
                  <a:cubicBezTo>
                    <a:pt x="10728" y="322"/>
                    <a:pt x="10038" y="751"/>
                    <a:pt x="9287" y="953"/>
                  </a:cubicBezTo>
                  <a:cubicBezTo>
                    <a:pt x="4942" y="2108"/>
                    <a:pt x="941" y="6692"/>
                    <a:pt x="477" y="11193"/>
                  </a:cubicBezTo>
                  <a:cubicBezTo>
                    <a:pt x="1" y="15872"/>
                    <a:pt x="2013" y="19598"/>
                    <a:pt x="5108" y="22861"/>
                  </a:cubicBezTo>
                  <a:cubicBezTo>
                    <a:pt x="6668" y="24504"/>
                    <a:pt x="8680" y="25421"/>
                    <a:pt x="10907" y="25837"/>
                  </a:cubicBezTo>
                  <a:cubicBezTo>
                    <a:pt x="11145" y="25873"/>
                    <a:pt x="11407" y="25968"/>
                    <a:pt x="11645" y="26040"/>
                  </a:cubicBezTo>
                  <a:cubicBezTo>
                    <a:pt x="12621" y="26040"/>
                    <a:pt x="13586" y="26040"/>
                    <a:pt x="14574" y="26028"/>
                  </a:cubicBezTo>
                  <a:cubicBezTo>
                    <a:pt x="15610" y="25742"/>
                    <a:pt x="16669" y="25563"/>
                    <a:pt x="17669" y="25182"/>
                  </a:cubicBezTo>
                  <a:cubicBezTo>
                    <a:pt x="22253" y="23420"/>
                    <a:pt x="24813" y="19968"/>
                    <a:pt x="25718" y="15205"/>
                  </a:cubicBezTo>
                  <a:cubicBezTo>
                    <a:pt x="25766" y="14955"/>
                    <a:pt x="25849" y="14717"/>
                    <a:pt x="25932" y="14479"/>
                  </a:cubicBezTo>
                  <a:lnTo>
                    <a:pt x="25932" y="11347"/>
                  </a:lnTo>
                  <a:cubicBezTo>
                    <a:pt x="25766" y="10681"/>
                    <a:pt x="25647" y="10014"/>
                    <a:pt x="25432" y="9371"/>
                  </a:cubicBezTo>
                  <a:cubicBezTo>
                    <a:pt x="23801" y="4299"/>
                    <a:pt x="20289" y="1334"/>
                    <a:pt x="15122" y="203"/>
                  </a:cubicBezTo>
                  <a:cubicBezTo>
                    <a:pt x="14871" y="144"/>
                    <a:pt x="14621" y="72"/>
                    <a:pt x="14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21"/>
            <p:cNvGrpSpPr/>
            <p:nvPr/>
          </p:nvGrpSpPr>
          <p:grpSpPr>
            <a:xfrm>
              <a:off x="7145048" y="4484639"/>
              <a:ext cx="387680" cy="364978"/>
              <a:chOff x="3781125" y="2596275"/>
              <a:chExt cx="691175" cy="650700"/>
            </a:xfrm>
          </p:grpSpPr>
          <p:sp>
            <p:nvSpPr>
              <p:cNvPr id="253" name="Google Shape;253;p21"/>
              <p:cNvSpPr/>
              <p:nvPr/>
            </p:nvSpPr>
            <p:spPr>
              <a:xfrm>
                <a:off x="3781125" y="2596275"/>
                <a:ext cx="691175" cy="650700"/>
              </a:xfrm>
              <a:custGeom>
                <a:avLst/>
                <a:gdLst/>
                <a:ahLst/>
                <a:cxnLst/>
                <a:rect l="l" t="t" r="r" b="b"/>
                <a:pathLst>
                  <a:path w="27647" h="26028" extrusionOk="0">
                    <a:moveTo>
                      <a:pt x="12950" y="1805"/>
                    </a:moveTo>
                    <a:cubicBezTo>
                      <a:pt x="14433" y="1805"/>
                      <a:pt x="15996" y="2174"/>
                      <a:pt x="17419" y="2584"/>
                    </a:cubicBezTo>
                    <a:cubicBezTo>
                      <a:pt x="22181" y="3966"/>
                      <a:pt x="25194" y="8109"/>
                      <a:pt x="25206" y="12895"/>
                    </a:cubicBezTo>
                    <a:cubicBezTo>
                      <a:pt x="25216" y="19249"/>
                      <a:pt x="20367" y="24050"/>
                      <a:pt x="14559" y="24050"/>
                    </a:cubicBezTo>
                    <a:cubicBezTo>
                      <a:pt x="13619" y="24050"/>
                      <a:pt x="12654" y="23924"/>
                      <a:pt x="11680" y="23658"/>
                    </a:cubicBezTo>
                    <a:cubicBezTo>
                      <a:pt x="7442" y="22515"/>
                      <a:pt x="5072" y="19313"/>
                      <a:pt x="3786" y="15276"/>
                    </a:cubicBezTo>
                    <a:cubicBezTo>
                      <a:pt x="2703" y="11847"/>
                      <a:pt x="3489" y="8716"/>
                      <a:pt x="5775" y="5954"/>
                    </a:cubicBezTo>
                    <a:cubicBezTo>
                      <a:pt x="7334" y="4049"/>
                      <a:pt x="9251" y="2346"/>
                      <a:pt x="11621" y="1918"/>
                    </a:cubicBezTo>
                    <a:cubicBezTo>
                      <a:pt x="12052" y="1840"/>
                      <a:pt x="12497" y="1805"/>
                      <a:pt x="12950" y="1805"/>
                    </a:cubicBezTo>
                    <a:close/>
                    <a:moveTo>
                      <a:pt x="12799" y="1"/>
                    </a:moveTo>
                    <a:cubicBezTo>
                      <a:pt x="12299" y="263"/>
                      <a:pt x="11847" y="668"/>
                      <a:pt x="11311" y="787"/>
                    </a:cubicBezTo>
                    <a:cubicBezTo>
                      <a:pt x="4227" y="2406"/>
                      <a:pt x="0" y="10097"/>
                      <a:pt x="2643" y="16860"/>
                    </a:cubicBezTo>
                    <a:cubicBezTo>
                      <a:pt x="4203" y="20860"/>
                      <a:pt x="6668" y="24170"/>
                      <a:pt x="11037" y="25504"/>
                    </a:cubicBezTo>
                    <a:cubicBezTo>
                      <a:pt x="11680" y="25694"/>
                      <a:pt x="12347" y="25861"/>
                      <a:pt x="12990" y="26028"/>
                    </a:cubicBezTo>
                    <a:lnTo>
                      <a:pt x="16109" y="26028"/>
                    </a:lnTo>
                    <a:cubicBezTo>
                      <a:pt x="16264" y="25968"/>
                      <a:pt x="16395" y="25873"/>
                      <a:pt x="16550" y="25849"/>
                    </a:cubicBezTo>
                    <a:cubicBezTo>
                      <a:pt x="22634" y="24742"/>
                      <a:pt x="26920" y="20039"/>
                      <a:pt x="27265" y="14086"/>
                    </a:cubicBezTo>
                    <a:cubicBezTo>
                      <a:pt x="27646" y="7621"/>
                      <a:pt x="24003" y="2334"/>
                      <a:pt x="17895" y="548"/>
                    </a:cubicBezTo>
                    <a:cubicBezTo>
                      <a:pt x="17181" y="334"/>
                      <a:pt x="16455" y="191"/>
                      <a:pt x="15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4021625" y="2723825"/>
                <a:ext cx="6312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272" extrusionOk="0">
                    <a:moveTo>
                      <a:pt x="1189" y="0"/>
                    </a:moveTo>
                    <a:cubicBezTo>
                      <a:pt x="814" y="0"/>
                      <a:pt x="309" y="193"/>
                      <a:pt x="167" y="447"/>
                    </a:cubicBezTo>
                    <a:cubicBezTo>
                      <a:pt x="0" y="745"/>
                      <a:pt x="250" y="1304"/>
                      <a:pt x="369" y="1745"/>
                    </a:cubicBezTo>
                    <a:cubicBezTo>
                      <a:pt x="453" y="2007"/>
                      <a:pt x="584" y="2281"/>
                      <a:pt x="762" y="2495"/>
                    </a:cubicBezTo>
                    <a:cubicBezTo>
                      <a:pt x="965" y="2781"/>
                      <a:pt x="1215" y="3174"/>
                      <a:pt x="1489" y="3257"/>
                    </a:cubicBezTo>
                    <a:cubicBezTo>
                      <a:pt x="1523" y="3267"/>
                      <a:pt x="1563" y="3272"/>
                      <a:pt x="1605" y="3272"/>
                    </a:cubicBezTo>
                    <a:cubicBezTo>
                      <a:pt x="1868" y="3272"/>
                      <a:pt x="2247" y="3093"/>
                      <a:pt x="2370" y="2888"/>
                    </a:cubicBezTo>
                    <a:cubicBezTo>
                      <a:pt x="2524" y="2662"/>
                      <a:pt x="2429" y="2233"/>
                      <a:pt x="2358" y="1923"/>
                    </a:cubicBezTo>
                    <a:cubicBezTo>
                      <a:pt x="2310" y="1638"/>
                      <a:pt x="2108" y="1400"/>
                      <a:pt x="1965" y="1150"/>
                    </a:cubicBezTo>
                    <a:cubicBezTo>
                      <a:pt x="2072" y="1066"/>
                      <a:pt x="2155" y="995"/>
                      <a:pt x="2263" y="923"/>
                    </a:cubicBezTo>
                    <a:cubicBezTo>
                      <a:pt x="1965" y="590"/>
                      <a:pt x="1715" y="90"/>
                      <a:pt x="1370" y="18"/>
                    </a:cubicBezTo>
                    <a:cubicBezTo>
                      <a:pt x="1315" y="6"/>
                      <a:pt x="125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4098825" y="2833050"/>
                <a:ext cx="5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413" extrusionOk="0">
                    <a:moveTo>
                      <a:pt x="1033" y="1"/>
                    </a:moveTo>
                    <a:cubicBezTo>
                      <a:pt x="475" y="1"/>
                      <a:pt x="111" y="364"/>
                      <a:pt x="56" y="983"/>
                    </a:cubicBezTo>
                    <a:cubicBezTo>
                      <a:pt x="0" y="1672"/>
                      <a:pt x="514" y="2412"/>
                      <a:pt x="1076" y="2412"/>
                    </a:cubicBezTo>
                    <a:cubicBezTo>
                      <a:pt x="1117" y="2412"/>
                      <a:pt x="1158" y="2408"/>
                      <a:pt x="1199" y="2400"/>
                    </a:cubicBezTo>
                    <a:cubicBezTo>
                      <a:pt x="1651" y="2317"/>
                      <a:pt x="2020" y="1900"/>
                      <a:pt x="2318" y="1698"/>
                    </a:cubicBezTo>
                    <a:cubicBezTo>
                      <a:pt x="2211" y="662"/>
                      <a:pt x="1913" y="79"/>
                      <a:pt x="1163" y="7"/>
                    </a:cubicBezTo>
                    <a:cubicBezTo>
                      <a:pt x="1119" y="3"/>
                      <a:pt x="1075" y="1"/>
                      <a:pt x="1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3908225" y="2915375"/>
                <a:ext cx="565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15" extrusionOk="0">
                    <a:moveTo>
                      <a:pt x="869" y="0"/>
                    </a:moveTo>
                    <a:cubicBezTo>
                      <a:pt x="595" y="405"/>
                      <a:pt x="179" y="786"/>
                      <a:pt x="107" y="1227"/>
                    </a:cubicBezTo>
                    <a:cubicBezTo>
                      <a:pt x="0" y="1893"/>
                      <a:pt x="524" y="2215"/>
                      <a:pt x="1143" y="2215"/>
                    </a:cubicBezTo>
                    <a:cubicBezTo>
                      <a:pt x="1774" y="2203"/>
                      <a:pt x="2262" y="1798"/>
                      <a:pt x="2143" y="1179"/>
                    </a:cubicBezTo>
                    <a:cubicBezTo>
                      <a:pt x="2072" y="762"/>
                      <a:pt x="1607" y="405"/>
                      <a:pt x="1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4234275" y="2978950"/>
                <a:ext cx="5377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208" extrusionOk="0">
                    <a:moveTo>
                      <a:pt x="831" y="0"/>
                    </a:moveTo>
                    <a:cubicBezTo>
                      <a:pt x="326" y="0"/>
                      <a:pt x="0" y="489"/>
                      <a:pt x="162" y="1017"/>
                    </a:cubicBezTo>
                    <a:cubicBezTo>
                      <a:pt x="293" y="1458"/>
                      <a:pt x="746" y="1803"/>
                      <a:pt x="1043" y="2208"/>
                    </a:cubicBezTo>
                    <a:cubicBezTo>
                      <a:pt x="1186" y="2196"/>
                      <a:pt x="1317" y="2196"/>
                      <a:pt x="1472" y="2172"/>
                    </a:cubicBezTo>
                    <a:cubicBezTo>
                      <a:pt x="1698" y="1779"/>
                      <a:pt x="2150" y="1303"/>
                      <a:pt x="2067" y="1005"/>
                    </a:cubicBezTo>
                    <a:cubicBezTo>
                      <a:pt x="1936" y="589"/>
                      <a:pt x="1424" y="100"/>
                      <a:pt x="996" y="17"/>
                    </a:cubicBezTo>
                    <a:cubicBezTo>
                      <a:pt x="939" y="6"/>
                      <a:pt x="884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4166875" y="2769325"/>
                <a:ext cx="601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760" extrusionOk="0">
                    <a:moveTo>
                      <a:pt x="913" y="0"/>
                    </a:moveTo>
                    <a:cubicBezTo>
                      <a:pt x="399" y="0"/>
                      <a:pt x="0" y="409"/>
                      <a:pt x="143" y="961"/>
                    </a:cubicBezTo>
                    <a:cubicBezTo>
                      <a:pt x="251" y="1306"/>
                      <a:pt x="739" y="1747"/>
                      <a:pt x="1084" y="1758"/>
                    </a:cubicBezTo>
                    <a:cubicBezTo>
                      <a:pt x="1092" y="1759"/>
                      <a:pt x="1101" y="1759"/>
                      <a:pt x="1109" y="1759"/>
                    </a:cubicBezTo>
                    <a:cubicBezTo>
                      <a:pt x="1436" y="1759"/>
                      <a:pt x="1802" y="1307"/>
                      <a:pt x="2406" y="865"/>
                    </a:cubicBezTo>
                    <a:cubicBezTo>
                      <a:pt x="1775" y="437"/>
                      <a:pt x="1429" y="56"/>
                      <a:pt x="1036" y="8"/>
                    </a:cubicBezTo>
                    <a:cubicBezTo>
                      <a:pt x="995" y="3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4143475" y="2677100"/>
                <a:ext cx="54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91" extrusionOk="0">
                    <a:moveTo>
                      <a:pt x="999" y="1"/>
                    </a:moveTo>
                    <a:cubicBezTo>
                      <a:pt x="982" y="1"/>
                      <a:pt x="965" y="3"/>
                      <a:pt x="949" y="6"/>
                    </a:cubicBezTo>
                    <a:cubicBezTo>
                      <a:pt x="603" y="78"/>
                      <a:pt x="163" y="542"/>
                      <a:pt x="91" y="887"/>
                    </a:cubicBezTo>
                    <a:cubicBezTo>
                      <a:pt x="0" y="1392"/>
                      <a:pt x="346" y="1691"/>
                      <a:pt x="779" y="1691"/>
                    </a:cubicBezTo>
                    <a:cubicBezTo>
                      <a:pt x="857" y="1691"/>
                      <a:pt x="938" y="1681"/>
                      <a:pt x="1020" y="1661"/>
                    </a:cubicBezTo>
                    <a:cubicBezTo>
                      <a:pt x="1365" y="1566"/>
                      <a:pt x="1651" y="1209"/>
                      <a:pt x="2199" y="780"/>
                    </a:cubicBezTo>
                    <a:cubicBezTo>
                      <a:pt x="1639" y="422"/>
                      <a:pt x="1269" y="1"/>
                      <a:pt x="9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4273725" y="2754025"/>
                <a:ext cx="417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990" extrusionOk="0">
                    <a:moveTo>
                      <a:pt x="700" y="0"/>
                    </a:moveTo>
                    <a:cubicBezTo>
                      <a:pt x="468" y="0"/>
                      <a:pt x="1" y="507"/>
                      <a:pt x="1" y="775"/>
                    </a:cubicBezTo>
                    <a:cubicBezTo>
                      <a:pt x="1" y="1096"/>
                      <a:pt x="418" y="1406"/>
                      <a:pt x="846" y="1989"/>
                    </a:cubicBezTo>
                    <a:cubicBezTo>
                      <a:pt x="1251" y="1382"/>
                      <a:pt x="1668" y="989"/>
                      <a:pt x="1620" y="715"/>
                    </a:cubicBezTo>
                    <a:cubicBezTo>
                      <a:pt x="1561" y="418"/>
                      <a:pt x="1049" y="37"/>
                      <a:pt x="715" y="1"/>
                    </a:cubicBezTo>
                    <a:cubicBezTo>
                      <a:pt x="710" y="1"/>
                      <a:pt x="705" y="0"/>
                      <a:pt x="7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3999300" y="2992450"/>
                <a:ext cx="482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48" extrusionOk="0">
                    <a:moveTo>
                      <a:pt x="762" y="1"/>
                    </a:moveTo>
                    <a:cubicBezTo>
                      <a:pt x="500" y="1"/>
                      <a:pt x="0" y="442"/>
                      <a:pt x="36" y="620"/>
                    </a:cubicBezTo>
                    <a:cubicBezTo>
                      <a:pt x="84" y="942"/>
                      <a:pt x="417" y="1382"/>
                      <a:pt x="703" y="1442"/>
                    </a:cubicBezTo>
                    <a:cubicBezTo>
                      <a:pt x="720" y="1446"/>
                      <a:pt x="738" y="1448"/>
                      <a:pt x="756" y="1448"/>
                    </a:cubicBezTo>
                    <a:cubicBezTo>
                      <a:pt x="1003" y="1448"/>
                      <a:pt x="1352" y="1084"/>
                      <a:pt x="1929" y="751"/>
                    </a:cubicBezTo>
                    <a:cubicBezTo>
                      <a:pt x="1346" y="358"/>
                      <a:pt x="1060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4224025" y="3077900"/>
                <a:ext cx="437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30" extrusionOk="0">
                    <a:moveTo>
                      <a:pt x="679" y="0"/>
                    </a:moveTo>
                    <a:cubicBezTo>
                      <a:pt x="465" y="0"/>
                      <a:pt x="1" y="512"/>
                      <a:pt x="36" y="738"/>
                    </a:cubicBezTo>
                    <a:cubicBezTo>
                      <a:pt x="60" y="1036"/>
                      <a:pt x="417" y="1453"/>
                      <a:pt x="715" y="1524"/>
                    </a:cubicBezTo>
                    <a:cubicBezTo>
                      <a:pt x="729" y="1528"/>
                      <a:pt x="743" y="1530"/>
                      <a:pt x="758" y="1530"/>
                    </a:cubicBezTo>
                    <a:cubicBezTo>
                      <a:pt x="975" y="1530"/>
                      <a:pt x="1305" y="1144"/>
                      <a:pt x="1751" y="810"/>
                    </a:cubicBezTo>
                    <a:cubicBezTo>
                      <a:pt x="1251" y="417"/>
                      <a:pt x="989" y="24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4276725" y="2836075"/>
                <a:ext cx="425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82" extrusionOk="0">
                    <a:moveTo>
                      <a:pt x="717" y="0"/>
                    </a:moveTo>
                    <a:cubicBezTo>
                      <a:pt x="700" y="0"/>
                      <a:pt x="683" y="2"/>
                      <a:pt x="667" y="5"/>
                    </a:cubicBezTo>
                    <a:cubicBezTo>
                      <a:pt x="417" y="53"/>
                      <a:pt x="214" y="422"/>
                      <a:pt x="0" y="648"/>
                    </a:cubicBezTo>
                    <a:cubicBezTo>
                      <a:pt x="250" y="862"/>
                      <a:pt x="488" y="1243"/>
                      <a:pt x="774" y="1279"/>
                    </a:cubicBezTo>
                    <a:cubicBezTo>
                      <a:pt x="783" y="1281"/>
                      <a:pt x="791" y="1281"/>
                      <a:pt x="800" y="1281"/>
                    </a:cubicBezTo>
                    <a:cubicBezTo>
                      <a:pt x="1000" y="1281"/>
                      <a:pt x="1269" y="906"/>
                      <a:pt x="1703" y="553"/>
                    </a:cubicBezTo>
                    <a:cubicBezTo>
                      <a:pt x="1237" y="287"/>
                      <a:pt x="947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4135625" y="3099550"/>
                <a:ext cx="405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147" extrusionOk="0">
                    <a:moveTo>
                      <a:pt x="758" y="1"/>
                    </a:moveTo>
                    <a:cubicBezTo>
                      <a:pt x="747" y="1"/>
                      <a:pt x="737" y="2"/>
                      <a:pt x="727" y="3"/>
                    </a:cubicBezTo>
                    <a:cubicBezTo>
                      <a:pt x="465" y="27"/>
                      <a:pt x="239" y="360"/>
                      <a:pt x="0" y="551"/>
                    </a:cubicBezTo>
                    <a:cubicBezTo>
                      <a:pt x="191" y="765"/>
                      <a:pt x="370" y="1134"/>
                      <a:pt x="596" y="1146"/>
                    </a:cubicBezTo>
                    <a:cubicBezTo>
                      <a:pt x="601" y="1146"/>
                      <a:pt x="607" y="1147"/>
                      <a:pt x="612" y="1147"/>
                    </a:cubicBezTo>
                    <a:cubicBezTo>
                      <a:pt x="858" y="1147"/>
                      <a:pt x="1142" y="891"/>
                      <a:pt x="1620" y="646"/>
                    </a:cubicBezTo>
                    <a:cubicBezTo>
                      <a:pt x="1212" y="329"/>
                      <a:pt x="965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4144550" y="3013575"/>
                <a:ext cx="369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24" extrusionOk="0">
                    <a:moveTo>
                      <a:pt x="655" y="1"/>
                    </a:moveTo>
                    <a:cubicBezTo>
                      <a:pt x="651" y="1"/>
                      <a:pt x="647" y="1"/>
                      <a:pt x="644" y="1"/>
                    </a:cubicBezTo>
                    <a:cubicBezTo>
                      <a:pt x="429" y="13"/>
                      <a:pt x="203" y="347"/>
                      <a:pt x="1" y="525"/>
                    </a:cubicBezTo>
                    <a:cubicBezTo>
                      <a:pt x="191" y="728"/>
                      <a:pt x="358" y="1073"/>
                      <a:pt x="560" y="1121"/>
                    </a:cubicBezTo>
                    <a:cubicBezTo>
                      <a:pt x="573" y="1123"/>
                      <a:pt x="586" y="1124"/>
                      <a:pt x="599" y="1124"/>
                    </a:cubicBezTo>
                    <a:cubicBezTo>
                      <a:pt x="806" y="1124"/>
                      <a:pt x="1063" y="867"/>
                      <a:pt x="1477" y="632"/>
                    </a:cubicBezTo>
                    <a:cubicBezTo>
                      <a:pt x="1079" y="317"/>
                      <a:pt x="854" y="1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3973100" y="3062350"/>
                <a:ext cx="378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24" extrusionOk="0">
                    <a:moveTo>
                      <a:pt x="665" y="0"/>
                    </a:moveTo>
                    <a:cubicBezTo>
                      <a:pt x="654" y="0"/>
                      <a:pt x="643" y="1"/>
                      <a:pt x="632" y="3"/>
                    </a:cubicBezTo>
                    <a:cubicBezTo>
                      <a:pt x="394" y="27"/>
                      <a:pt x="203" y="360"/>
                      <a:pt x="1" y="551"/>
                    </a:cubicBezTo>
                    <a:cubicBezTo>
                      <a:pt x="191" y="765"/>
                      <a:pt x="382" y="1086"/>
                      <a:pt x="608" y="1122"/>
                    </a:cubicBezTo>
                    <a:cubicBezTo>
                      <a:pt x="616" y="1123"/>
                      <a:pt x="623" y="1123"/>
                      <a:pt x="631" y="1123"/>
                    </a:cubicBezTo>
                    <a:cubicBezTo>
                      <a:pt x="830" y="1123"/>
                      <a:pt x="1089" y="838"/>
                      <a:pt x="1513" y="586"/>
                    </a:cubicBezTo>
                    <a:cubicBezTo>
                      <a:pt x="1117" y="304"/>
                      <a:pt x="872" y="0"/>
                      <a:pt x="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4016550" y="2882325"/>
                <a:ext cx="289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82" extrusionOk="0">
                    <a:moveTo>
                      <a:pt x="430" y="1"/>
                    </a:moveTo>
                    <a:cubicBezTo>
                      <a:pt x="239" y="358"/>
                      <a:pt x="1" y="620"/>
                      <a:pt x="49" y="739"/>
                    </a:cubicBezTo>
                    <a:cubicBezTo>
                      <a:pt x="168" y="989"/>
                      <a:pt x="441" y="1179"/>
                      <a:pt x="656" y="1382"/>
                    </a:cubicBezTo>
                    <a:cubicBezTo>
                      <a:pt x="822" y="1191"/>
                      <a:pt x="1156" y="941"/>
                      <a:pt x="1132" y="798"/>
                    </a:cubicBezTo>
                    <a:cubicBezTo>
                      <a:pt x="1061" y="548"/>
                      <a:pt x="763" y="358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4302600" y="2915350"/>
                <a:ext cx="327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07" extrusionOk="0">
                    <a:moveTo>
                      <a:pt x="470" y="1"/>
                    </a:moveTo>
                    <a:cubicBezTo>
                      <a:pt x="465" y="1"/>
                      <a:pt x="459" y="1"/>
                      <a:pt x="453" y="1"/>
                    </a:cubicBezTo>
                    <a:cubicBezTo>
                      <a:pt x="287" y="13"/>
                      <a:pt x="156" y="311"/>
                      <a:pt x="1" y="489"/>
                    </a:cubicBezTo>
                    <a:cubicBezTo>
                      <a:pt x="215" y="644"/>
                      <a:pt x="406" y="882"/>
                      <a:pt x="632" y="906"/>
                    </a:cubicBezTo>
                    <a:cubicBezTo>
                      <a:pt x="635" y="906"/>
                      <a:pt x="638" y="907"/>
                      <a:pt x="641" y="907"/>
                    </a:cubicBezTo>
                    <a:cubicBezTo>
                      <a:pt x="783" y="907"/>
                      <a:pt x="973" y="650"/>
                      <a:pt x="1311" y="382"/>
                    </a:cubicBezTo>
                    <a:cubicBezTo>
                      <a:pt x="906" y="197"/>
                      <a:pt x="66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bg>
      <p:bgPr>
        <a:solidFill>
          <a:schemeClr val="dk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14175" y="393150"/>
            <a:ext cx="5728800" cy="15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1"/>
          </p:nvPr>
        </p:nvSpPr>
        <p:spPr>
          <a:xfrm>
            <a:off x="714175" y="1822550"/>
            <a:ext cx="57288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714175" y="3968725"/>
            <a:ext cx="54909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Open Sans"/>
              <a:buNone/>
            </a:pPr>
            <a:r>
              <a:rPr lang="en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,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Kantumruy Pro"/>
                <a:ea typeface="Kantumruy Pro"/>
                <a:cs typeface="Kantumruy Pro"/>
                <a:sym typeface="Kantumruy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/>
          <p:nvPr/>
        </p:nvSpPr>
        <p:spPr>
          <a:xfrm>
            <a:off x="0" y="0"/>
            <a:ext cx="91440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/>
          <p:nvPr/>
        </p:nvSpPr>
        <p:spPr>
          <a:xfrm>
            <a:off x="0" y="4724700"/>
            <a:ext cx="91440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-634051" y="1908871"/>
            <a:ext cx="1348237" cy="1325764"/>
            <a:chOff x="573275" y="2491500"/>
            <a:chExt cx="956400" cy="940325"/>
          </a:xfrm>
        </p:grpSpPr>
        <p:sp>
          <p:nvSpPr>
            <p:cNvPr id="376" name="Google Shape;376;p35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5"/>
          <p:cNvGrpSpPr/>
          <p:nvPr/>
        </p:nvGrpSpPr>
        <p:grpSpPr>
          <a:xfrm>
            <a:off x="-634051" y="484746"/>
            <a:ext cx="1348237" cy="1325764"/>
            <a:chOff x="573275" y="2491500"/>
            <a:chExt cx="956400" cy="940325"/>
          </a:xfrm>
        </p:grpSpPr>
        <p:sp>
          <p:nvSpPr>
            <p:cNvPr id="379" name="Google Shape;379;p35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5"/>
          <p:cNvGrpSpPr/>
          <p:nvPr/>
        </p:nvGrpSpPr>
        <p:grpSpPr>
          <a:xfrm>
            <a:off x="-634051" y="3332996"/>
            <a:ext cx="1348237" cy="1325764"/>
            <a:chOff x="573275" y="2491500"/>
            <a:chExt cx="956400" cy="940325"/>
          </a:xfrm>
        </p:grpSpPr>
        <p:sp>
          <p:nvSpPr>
            <p:cNvPr id="382" name="Google Shape;382;p35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dk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 rot="5400000">
            <a:off x="-2365850" y="2362350"/>
            <a:ext cx="5150700" cy="41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7981499" y="-169154"/>
            <a:ext cx="1348237" cy="1325764"/>
            <a:chOff x="573275" y="2491500"/>
            <a:chExt cx="956400" cy="940325"/>
          </a:xfrm>
        </p:grpSpPr>
        <p:sp>
          <p:nvSpPr>
            <p:cNvPr id="387" name="Google Shape;387;p36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4724225" y="2516925"/>
            <a:ext cx="24936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4851225" y="1362375"/>
            <a:ext cx="1117800" cy="98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4724225" y="3208425"/>
            <a:ext cx="24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>
            <a:spLocks noGrp="1"/>
          </p:cNvSpPr>
          <p:nvPr>
            <p:ph type="pic" idx="3"/>
          </p:nvPr>
        </p:nvSpPr>
        <p:spPr>
          <a:xfrm>
            <a:off x="618850" y="503050"/>
            <a:ext cx="3639000" cy="37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714175" y="1359700"/>
            <a:ext cx="3666000" cy="29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534772" y="1359700"/>
            <a:ext cx="3666000" cy="29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5400000">
            <a:off x="6359250" y="2362350"/>
            <a:ext cx="51507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4175" y="1545500"/>
            <a:ext cx="4177800" cy="13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14175" y="2941400"/>
            <a:ext cx="4177800" cy="6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5094300" y="685500"/>
            <a:ext cx="3335700" cy="377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" name="Google Shape;54;p7"/>
          <p:cNvGrpSpPr/>
          <p:nvPr/>
        </p:nvGrpSpPr>
        <p:grpSpPr>
          <a:xfrm>
            <a:off x="714169" y="388508"/>
            <a:ext cx="1016028" cy="294283"/>
            <a:chOff x="6704550" y="4484593"/>
            <a:chExt cx="1289375" cy="373503"/>
          </a:xfrm>
        </p:grpSpPr>
        <p:sp>
          <p:nvSpPr>
            <p:cNvPr id="55" name="Google Shape;55;p7"/>
            <p:cNvSpPr/>
            <p:nvPr/>
          </p:nvSpPr>
          <p:spPr>
            <a:xfrm>
              <a:off x="6704550" y="4492950"/>
              <a:ext cx="362299" cy="365146"/>
            </a:xfrm>
            <a:custGeom>
              <a:avLst/>
              <a:gdLst/>
              <a:ahLst/>
              <a:cxnLst/>
              <a:rect l="l" t="t" r="r" b="b"/>
              <a:pathLst>
                <a:path w="25837" h="26040" extrusionOk="0">
                  <a:moveTo>
                    <a:pt x="15836" y="2739"/>
                  </a:moveTo>
                  <a:lnTo>
                    <a:pt x="15836" y="2739"/>
                  </a:lnTo>
                  <a:cubicBezTo>
                    <a:pt x="21086" y="4179"/>
                    <a:pt x="24408" y="9954"/>
                    <a:pt x="22956" y="15192"/>
                  </a:cubicBezTo>
                  <a:cubicBezTo>
                    <a:pt x="20634" y="11109"/>
                    <a:pt x="18288" y="7037"/>
                    <a:pt x="15836" y="2739"/>
                  </a:cubicBezTo>
                  <a:close/>
                  <a:moveTo>
                    <a:pt x="9621" y="1750"/>
                  </a:moveTo>
                  <a:cubicBezTo>
                    <a:pt x="11168" y="1905"/>
                    <a:pt x="12562" y="2024"/>
                    <a:pt x="13955" y="2179"/>
                  </a:cubicBezTo>
                  <a:cubicBezTo>
                    <a:pt x="14145" y="2215"/>
                    <a:pt x="14288" y="2536"/>
                    <a:pt x="14419" y="2762"/>
                  </a:cubicBezTo>
                  <a:cubicBezTo>
                    <a:pt x="17074" y="7322"/>
                    <a:pt x="19729" y="11859"/>
                    <a:pt x="22348" y="16431"/>
                  </a:cubicBezTo>
                  <a:cubicBezTo>
                    <a:pt x="22527" y="16740"/>
                    <a:pt x="22587" y="17240"/>
                    <a:pt x="22456" y="17562"/>
                  </a:cubicBezTo>
                  <a:cubicBezTo>
                    <a:pt x="22098" y="18371"/>
                    <a:pt x="21622" y="19145"/>
                    <a:pt x="21146" y="20014"/>
                  </a:cubicBezTo>
                  <a:cubicBezTo>
                    <a:pt x="17300" y="13918"/>
                    <a:pt x="13526" y="7942"/>
                    <a:pt x="9621" y="1750"/>
                  </a:cubicBezTo>
                  <a:close/>
                  <a:moveTo>
                    <a:pt x="8323" y="2441"/>
                  </a:moveTo>
                  <a:cubicBezTo>
                    <a:pt x="12323" y="8608"/>
                    <a:pt x="16264" y="14716"/>
                    <a:pt x="20289" y="20919"/>
                  </a:cubicBezTo>
                  <a:cubicBezTo>
                    <a:pt x="19681" y="21396"/>
                    <a:pt x="19146" y="21824"/>
                    <a:pt x="18443" y="22384"/>
                  </a:cubicBezTo>
                  <a:cubicBezTo>
                    <a:pt x="14205" y="16252"/>
                    <a:pt x="10037" y="10239"/>
                    <a:pt x="5811" y="4120"/>
                  </a:cubicBezTo>
                  <a:cubicBezTo>
                    <a:pt x="6668" y="3536"/>
                    <a:pt x="7442" y="3036"/>
                    <a:pt x="8323" y="2441"/>
                  </a:cubicBezTo>
                  <a:close/>
                  <a:moveTo>
                    <a:pt x="1679" y="12097"/>
                  </a:moveTo>
                  <a:cubicBezTo>
                    <a:pt x="4358" y="15954"/>
                    <a:pt x="6954" y="19669"/>
                    <a:pt x="9597" y="23467"/>
                  </a:cubicBezTo>
                  <a:cubicBezTo>
                    <a:pt x="5584" y="22777"/>
                    <a:pt x="1203" y="16693"/>
                    <a:pt x="1679" y="12097"/>
                  </a:cubicBezTo>
                  <a:close/>
                  <a:moveTo>
                    <a:pt x="4811" y="5132"/>
                  </a:moveTo>
                  <a:cubicBezTo>
                    <a:pt x="9037" y="11049"/>
                    <a:pt x="13228" y="16943"/>
                    <a:pt x="17443" y="22836"/>
                  </a:cubicBezTo>
                  <a:cubicBezTo>
                    <a:pt x="17431" y="22848"/>
                    <a:pt x="17384" y="22896"/>
                    <a:pt x="17336" y="22920"/>
                  </a:cubicBezTo>
                  <a:cubicBezTo>
                    <a:pt x="16397" y="23394"/>
                    <a:pt x="15858" y="23665"/>
                    <a:pt x="15435" y="23665"/>
                  </a:cubicBezTo>
                  <a:cubicBezTo>
                    <a:pt x="14881" y="23665"/>
                    <a:pt x="14525" y="23201"/>
                    <a:pt x="13728" y="22122"/>
                  </a:cubicBezTo>
                  <a:cubicBezTo>
                    <a:pt x="10252" y="17455"/>
                    <a:pt x="6847" y="12740"/>
                    <a:pt x="3382" y="8049"/>
                  </a:cubicBezTo>
                  <a:cubicBezTo>
                    <a:pt x="3013" y="7561"/>
                    <a:pt x="2989" y="7203"/>
                    <a:pt x="3370" y="6763"/>
                  </a:cubicBezTo>
                  <a:cubicBezTo>
                    <a:pt x="3751" y="6322"/>
                    <a:pt x="4108" y="5858"/>
                    <a:pt x="4477" y="5417"/>
                  </a:cubicBezTo>
                  <a:cubicBezTo>
                    <a:pt x="4596" y="5263"/>
                    <a:pt x="4763" y="5155"/>
                    <a:pt x="4811" y="5132"/>
                  </a:cubicBezTo>
                  <a:close/>
                  <a:moveTo>
                    <a:pt x="2132" y="9239"/>
                  </a:moveTo>
                  <a:lnTo>
                    <a:pt x="2132" y="9239"/>
                  </a:lnTo>
                  <a:cubicBezTo>
                    <a:pt x="6001" y="14133"/>
                    <a:pt x="9883" y="19050"/>
                    <a:pt x="13752" y="23932"/>
                  </a:cubicBezTo>
                  <a:cubicBezTo>
                    <a:pt x="13490" y="23932"/>
                    <a:pt x="13212" y="23933"/>
                    <a:pt x="12924" y="23933"/>
                  </a:cubicBezTo>
                  <a:cubicBezTo>
                    <a:pt x="12347" y="23933"/>
                    <a:pt x="11728" y="23928"/>
                    <a:pt x="11109" y="23896"/>
                  </a:cubicBezTo>
                  <a:cubicBezTo>
                    <a:pt x="10930" y="23884"/>
                    <a:pt x="10704" y="23622"/>
                    <a:pt x="10573" y="23432"/>
                  </a:cubicBezTo>
                  <a:cubicBezTo>
                    <a:pt x="7835" y="19455"/>
                    <a:pt x="5108" y="15466"/>
                    <a:pt x="2370" y="11513"/>
                  </a:cubicBezTo>
                  <a:cubicBezTo>
                    <a:pt x="1834" y="10751"/>
                    <a:pt x="1703" y="10001"/>
                    <a:pt x="2132" y="9239"/>
                  </a:cubicBezTo>
                  <a:close/>
                  <a:moveTo>
                    <a:pt x="10954" y="0"/>
                  </a:moveTo>
                  <a:cubicBezTo>
                    <a:pt x="10121" y="357"/>
                    <a:pt x="9299" y="750"/>
                    <a:pt x="8454" y="1084"/>
                  </a:cubicBezTo>
                  <a:cubicBezTo>
                    <a:pt x="4049" y="2750"/>
                    <a:pt x="1393" y="5917"/>
                    <a:pt x="203" y="10418"/>
                  </a:cubicBezTo>
                  <a:cubicBezTo>
                    <a:pt x="155" y="10668"/>
                    <a:pt x="72" y="10906"/>
                    <a:pt x="0" y="11156"/>
                  </a:cubicBezTo>
                  <a:lnTo>
                    <a:pt x="0" y="13895"/>
                  </a:lnTo>
                  <a:cubicBezTo>
                    <a:pt x="489" y="16169"/>
                    <a:pt x="1310" y="18312"/>
                    <a:pt x="2608" y="20264"/>
                  </a:cubicBezTo>
                  <a:cubicBezTo>
                    <a:pt x="4632" y="23312"/>
                    <a:pt x="7275" y="25396"/>
                    <a:pt x="11002" y="25896"/>
                  </a:cubicBezTo>
                  <a:cubicBezTo>
                    <a:pt x="11121" y="25908"/>
                    <a:pt x="11240" y="25991"/>
                    <a:pt x="11359" y="26039"/>
                  </a:cubicBezTo>
                  <a:lnTo>
                    <a:pt x="14288" y="26039"/>
                  </a:lnTo>
                  <a:cubicBezTo>
                    <a:pt x="14443" y="25979"/>
                    <a:pt x="14586" y="25896"/>
                    <a:pt x="14740" y="25860"/>
                  </a:cubicBezTo>
                  <a:cubicBezTo>
                    <a:pt x="21146" y="24717"/>
                    <a:pt x="25218" y="20014"/>
                    <a:pt x="25551" y="13299"/>
                  </a:cubicBezTo>
                  <a:cubicBezTo>
                    <a:pt x="25837" y="7525"/>
                    <a:pt x="21860" y="2179"/>
                    <a:pt x="16050" y="512"/>
                  </a:cubicBezTo>
                  <a:cubicBezTo>
                    <a:pt x="15383" y="322"/>
                    <a:pt x="14740" y="179"/>
                    <a:pt x="14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7630280" y="4484593"/>
              <a:ext cx="363645" cy="365146"/>
            </a:xfrm>
            <a:custGeom>
              <a:avLst/>
              <a:gdLst/>
              <a:ahLst/>
              <a:cxnLst/>
              <a:rect l="l" t="t" r="r" b="b"/>
              <a:pathLst>
                <a:path w="25933" h="26040" extrusionOk="0">
                  <a:moveTo>
                    <a:pt x="12093" y="1873"/>
                  </a:moveTo>
                  <a:cubicBezTo>
                    <a:pt x="14509" y="1873"/>
                    <a:pt x="17098" y="2751"/>
                    <a:pt x="19479" y="4466"/>
                  </a:cubicBezTo>
                  <a:cubicBezTo>
                    <a:pt x="19170" y="4406"/>
                    <a:pt x="18991" y="4382"/>
                    <a:pt x="18848" y="4311"/>
                  </a:cubicBezTo>
                  <a:cubicBezTo>
                    <a:pt x="18141" y="4004"/>
                    <a:pt x="17449" y="3838"/>
                    <a:pt x="16766" y="3838"/>
                  </a:cubicBezTo>
                  <a:cubicBezTo>
                    <a:pt x="15964" y="3838"/>
                    <a:pt x="15174" y="4066"/>
                    <a:pt x="14383" y="4561"/>
                  </a:cubicBezTo>
                  <a:cubicBezTo>
                    <a:pt x="14193" y="4684"/>
                    <a:pt x="13919" y="4739"/>
                    <a:pt x="13635" y="4739"/>
                  </a:cubicBezTo>
                  <a:cubicBezTo>
                    <a:pt x="13314" y="4739"/>
                    <a:pt x="12980" y="4669"/>
                    <a:pt x="12740" y="4549"/>
                  </a:cubicBezTo>
                  <a:cubicBezTo>
                    <a:pt x="12005" y="4168"/>
                    <a:pt x="11295" y="3992"/>
                    <a:pt x="10598" y="3992"/>
                  </a:cubicBezTo>
                  <a:cubicBezTo>
                    <a:pt x="9726" y="3992"/>
                    <a:pt x="8873" y="4267"/>
                    <a:pt x="8013" y="4763"/>
                  </a:cubicBezTo>
                  <a:cubicBezTo>
                    <a:pt x="7249" y="5208"/>
                    <a:pt x="6477" y="5692"/>
                    <a:pt x="5557" y="5692"/>
                  </a:cubicBezTo>
                  <a:cubicBezTo>
                    <a:pt x="5344" y="5692"/>
                    <a:pt x="5124" y="5667"/>
                    <a:pt x="4894" y="5609"/>
                  </a:cubicBezTo>
                  <a:cubicBezTo>
                    <a:pt x="6634" y="3095"/>
                    <a:pt x="9243" y="1873"/>
                    <a:pt x="12093" y="1873"/>
                  </a:cubicBezTo>
                  <a:close/>
                  <a:moveTo>
                    <a:pt x="16945" y="5040"/>
                  </a:moveTo>
                  <a:cubicBezTo>
                    <a:pt x="17618" y="5040"/>
                    <a:pt x="18295" y="5206"/>
                    <a:pt x="18991" y="5549"/>
                  </a:cubicBezTo>
                  <a:cubicBezTo>
                    <a:pt x="19229" y="5668"/>
                    <a:pt x="19491" y="5692"/>
                    <a:pt x="19753" y="5740"/>
                  </a:cubicBezTo>
                  <a:cubicBezTo>
                    <a:pt x="21503" y="6061"/>
                    <a:pt x="21872" y="6359"/>
                    <a:pt x="22611" y="8073"/>
                  </a:cubicBezTo>
                  <a:cubicBezTo>
                    <a:pt x="22102" y="8560"/>
                    <a:pt x="21603" y="8804"/>
                    <a:pt x="21076" y="8804"/>
                  </a:cubicBezTo>
                  <a:cubicBezTo>
                    <a:pt x="20751" y="8804"/>
                    <a:pt x="20416" y="8712"/>
                    <a:pt x="20063" y="8526"/>
                  </a:cubicBezTo>
                  <a:cubicBezTo>
                    <a:pt x="19836" y="8407"/>
                    <a:pt x="19634" y="8240"/>
                    <a:pt x="19420" y="8085"/>
                  </a:cubicBezTo>
                  <a:cubicBezTo>
                    <a:pt x="18644" y="7538"/>
                    <a:pt x="17994" y="7261"/>
                    <a:pt x="17361" y="7261"/>
                  </a:cubicBezTo>
                  <a:cubicBezTo>
                    <a:pt x="16673" y="7261"/>
                    <a:pt x="16004" y="7588"/>
                    <a:pt x="15217" y="8252"/>
                  </a:cubicBezTo>
                  <a:cubicBezTo>
                    <a:pt x="14365" y="8970"/>
                    <a:pt x="13921" y="9324"/>
                    <a:pt x="13461" y="9324"/>
                  </a:cubicBezTo>
                  <a:cubicBezTo>
                    <a:pt x="13021" y="9324"/>
                    <a:pt x="12567" y="8999"/>
                    <a:pt x="11728" y="8359"/>
                  </a:cubicBezTo>
                  <a:cubicBezTo>
                    <a:pt x="11218" y="7967"/>
                    <a:pt x="10691" y="7809"/>
                    <a:pt x="10156" y="7809"/>
                  </a:cubicBezTo>
                  <a:cubicBezTo>
                    <a:pt x="9668" y="7809"/>
                    <a:pt x="9174" y="7940"/>
                    <a:pt x="8680" y="8145"/>
                  </a:cubicBezTo>
                  <a:cubicBezTo>
                    <a:pt x="7680" y="8549"/>
                    <a:pt x="6728" y="9038"/>
                    <a:pt x="5727" y="9442"/>
                  </a:cubicBezTo>
                  <a:cubicBezTo>
                    <a:pt x="5325" y="9607"/>
                    <a:pt x="4920" y="9704"/>
                    <a:pt x="4518" y="9704"/>
                  </a:cubicBezTo>
                  <a:cubicBezTo>
                    <a:pt x="4074" y="9704"/>
                    <a:pt x="3634" y="9586"/>
                    <a:pt x="3203" y="9311"/>
                  </a:cubicBezTo>
                  <a:cubicBezTo>
                    <a:pt x="2739" y="9026"/>
                    <a:pt x="2560" y="8704"/>
                    <a:pt x="2894" y="8192"/>
                  </a:cubicBezTo>
                  <a:cubicBezTo>
                    <a:pt x="3322" y="7526"/>
                    <a:pt x="3739" y="6811"/>
                    <a:pt x="4203" y="6037"/>
                  </a:cubicBezTo>
                  <a:cubicBezTo>
                    <a:pt x="4768" y="6266"/>
                    <a:pt x="5305" y="6364"/>
                    <a:pt x="5823" y="6364"/>
                  </a:cubicBezTo>
                  <a:cubicBezTo>
                    <a:pt x="6682" y="6364"/>
                    <a:pt x="7488" y="6093"/>
                    <a:pt x="8275" y="5692"/>
                  </a:cubicBezTo>
                  <a:cubicBezTo>
                    <a:pt x="9000" y="5345"/>
                    <a:pt x="9695" y="5129"/>
                    <a:pt x="10400" y="5129"/>
                  </a:cubicBezTo>
                  <a:cubicBezTo>
                    <a:pt x="11027" y="5129"/>
                    <a:pt x="11663" y="5300"/>
                    <a:pt x="12335" y="5704"/>
                  </a:cubicBezTo>
                  <a:cubicBezTo>
                    <a:pt x="12612" y="5878"/>
                    <a:pt x="13018" y="5961"/>
                    <a:pt x="13429" y="5961"/>
                  </a:cubicBezTo>
                  <a:cubicBezTo>
                    <a:pt x="13831" y="5961"/>
                    <a:pt x="14237" y="5881"/>
                    <a:pt x="14526" y="5728"/>
                  </a:cubicBezTo>
                  <a:cubicBezTo>
                    <a:pt x="15347" y="5275"/>
                    <a:pt x="16144" y="5040"/>
                    <a:pt x="16945" y="5040"/>
                  </a:cubicBezTo>
                  <a:close/>
                  <a:moveTo>
                    <a:pt x="17617" y="8940"/>
                  </a:moveTo>
                  <a:cubicBezTo>
                    <a:pt x="18386" y="8940"/>
                    <a:pt x="19183" y="9182"/>
                    <a:pt x="20051" y="9669"/>
                  </a:cubicBezTo>
                  <a:cubicBezTo>
                    <a:pt x="20343" y="9837"/>
                    <a:pt x="20701" y="9890"/>
                    <a:pt x="21098" y="9890"/>
                  </a:cubicBezTo>
                  <a:cubicBezTo>
                    <a:pt x="21768" y="9890"/>
                    <a:pt x="22552" y="9740"/>
                    <a:pt x="23337" y="9740"/>
                  </a:cubicBezTo>
                  <a:cubicBezTo>
                    <a:pt x="23456" y="10300"/>
                    <a:pt x="23634" y="10978"/>
                    <a:pt x="23694" y="11705"/>
                  </a:cubicBezTo>
                  <a:cubicBezTo>
                    <a:pt x="23833" y="12689"/>
                    <a:pt x="23242" y="13399"/>
                    <a:pt x="22378" y="13399"/>
                  </a:cubicBezTo>
                  <a:cubicBezTo>
                    <a:pt x="22207" y="13399"/>
                    <a:pt x="22025" y="13371"/>
                    <a:pt x="21837" y="13312"/>
                  </a:cubicBezTo>
                  <a:cubicBezTo>
                    <a:pt x="21194" y="13110"/>
                    <a:pt x="20586" y="12752"/>
                    <a:pt x="20039" y="12359"/>
                  </a:cubicBezTo>
                  <a:cubicBezTo>
                    <a:pt x="19319" y="11858"/>
                    <a:pt x="18614" y="11614"/>
                    <a:pt x="17913" y="11614"/>
                  </a:cubicBezTo>
                  <a:cubicBezTo>
                    <a:pt x="17200" y="11614"/>
                    <a:pt x="16491" y="11867"/>
                    <a:pt x="15776" y="12359"/>
                  </a:cubicBezTo>
                  <a:cubicBezTo>
                    <a:pt x="15514" y="12562"/>
                    <a:pt x="15229" y="12717"/>
                    <a:pt x="14955" y="12895"/>
                  </a:cubicBezTo>
                  <a:cubicBezTo>
                    <a:pt x="14485" y="13198"/>
                    <a:pt x="14002" y="13363"/>
                    <a:pt x="13523" y="13363"/>
                  </a:cubicBezTo>
                  <a:cubicBezTo>
                    <a:pt x="13079" y="13363"/>
                    <a:pt x="12640" y="13222"/>
                    <a:pt x="12216" y="12919"/>
                  </a:cubicBezTo>
                  <a:cubicBezTo>
                    <a:pt x="11247" y="12203"/>
                    <a:pt x="10281" y="11864"/>
                    <a:pt x="9307" y="11864"/>
                  </a:cubicBezTo>
                  <a:cubicBezTo>
                    <a:pt x="8355" y="11864"/>
                    <a:pt x="7395" y="12188"/>
                    <a:pt x="6418" y="12800"/>
                  </a:cubicBezTo>
                  <a:cubicBezTo>
                    <a:pt x="5738" y="13225"/>
                    <a:pt x="5022" y="13445"/>
                    <a:pt x="4298" y="13445"/>
                  </a:cubicBezTo>
                  <a:cubicBezTo>
                    <a:pt x="3704" y="13445"/>
                    <a:pt x="3103" y="13297"/>
                    <a:pt x="2513" y="12990"/>
                  </a:cubicBezTo>
                  <a:cubicBezTo>
                    <a:pt x="2239" y="12836"/>
                    <a:pt x="1941" y="12383"/>
                    <a:pt x="1941" y="12062"/>
                  </a:cubicBezTo>
                  <a:cubicBezTo>
                    <a:pt x="1941" y="11336"/>
                    <a:pt x="2120" y="10597"/>
                    <a:pt x="2239" y="9716"/>
                  </a:cubicBezTo>
                  <a:cubicBezTo>
                    <a:pt x="3151" y="10311"/>
                    <a:pt x="4032" y="10557"/>
                    <a:pt x="4892" y="10557"/>
                  </a:cubicBezTo>
                  <a:cubicBezTo>
                    <a:pt x="6030" y="10557"/>
                    <a:pt x="7131" y="10126"/>
                    <a:pt x="8216" y="9502"/>
                  </a:cubicBezTo>
                  <a:cubicBezTo>
                    <a:pt x="8808" y="9165"/>
                    <a:pt x="9378" y="8970"/>
                    <a:pt x="9930" y="8970"/>
                  </a:cubicBezTo>
                  <a:cubicBezTo>
                    <a:pt x="10588" y="8970"/>
                    <a:pt x="11220" y="9247"/>
                    <a:pt x="11835" y="9895"/>
                  </a:cubicBezTo>
                  <a:cubicBezTo>
                    <a:pt x="12302" y="10374"/>
                    <a:pt x="12839" y="10593"/>
                    <a:pt x="13374" y="10593"/>
                  </a:cubicBezTo>
                  <a:cubicBezTo>
                    <a:pt x="13863" y="10593"/>
                    <a:pt x="14350" y="10409"/>
                    <a:pt x="14776" y="10073"/>
                  </a:cubicBezTo>
                  <a:cubicBezTo>
                    <a:pt x="15736" y="9319"/>
                    <a:pt x="16655" y="8940"/>
                    <a:pt x="17617" y="8940"/>
                  </a:cubicBezTo>
                  <a:close/>
                  <a:moveTo>
                    <a:pt x="18198" y="12691"/>
                  </a:moveTo>
                  <a:cubicBezTo>
                    <a:pt x="18709" y="12691"/>
                    <a:pt x="19230" y="12829"/>
                    <a:pt x="19765" y="13110"/>
                  </a:cubicBezTo>
                  <a:cubicBezTo>
                    <a:pt x="20122" y="13300"/>
                    <a:pt x="20467" y="13514"/>
                    <a:pt x="20837" y="13598"/>
                  </a:cubicBezTo>
                  <a:cubicBezTo>
                    <a:pt x="21741" y="13824"/>
                    <a:pt x="22670" y="14003"/>
                    <a:pt x="23742" y="14241"/>
                  </a:cubicBezTo>
                  <a:cubicBezTo>
                    <a:pt x="23694" y="14550"/>
                    <a:pt x="23623" y="15062"/>
                    <a:pt x="23515" y="15550"/>
                  </a:cubicBezTo>
                  <a:cubicBezTo>
                    <a:pt x="23341" y="16286"/>
                    <a:pt x="22981" y="16660"/>
                    <a:pt x="22387" y="16660"/>
                  </a:cubicBezTo>
                  <a:cubicBezTo>
                    <a:pt x="22213" y="16660"/>
                    <a:pt x="22018" y="16627"/>
                    <a:pt x="21801" y="16562"/>
                  </a:cubicBezTo>
                  <a:cubicBezTo>
                    <a:pt x="21289" y="16408"/>
                    <a:pt x="20777" y="16146"/>
                    <a:pt x="20289" y="15908"/>
                  </a:cubicBezTo>
                  <a:cubicBezTo>
                    <a:pt x="19652" y="15601"/>
                    <a:pt x="19018" y="15443"/>
                    <a:pt x="18385" y="15443"/>
                  </a:cubicBezTo>
                  <a:cubicBezTo>
                    <a:pt x="17765" y="15443"/>
                    <a:pt x="17146" y="15595"/>
                    <a:pt x="16526" y="15908"/>
                  </a:cubicBezTo>
                  <a:cubicBezTo>
                    <a:pt x="16074" y="16134"/>
                    <a:pt x="15645" y="16336"/>
                    <a:pt x="15193" y="16550"/>
                  </a:cubicBezTo>
                  <a:cubicBezTo>
                    <a:pt x="14793" y="16740"/>
                    <a:pt x="14399" y="16838"/>
                    <a:pt x="14013" y="16838"/>
                  </a:cubicBezTo>
                  <a:cubicBezTo>
                    <a:pt x="13526" y="16838"/>
                    <a:pt x="13055" y="16680"/>
                    <a:pt x="12609" y="16348"/>
                  </a:cubicBezTo>
                  <a:cubicBezTo>
                    <a:pt x="11901" y="15828"/>
                    <a:pt x="11174" y="15620"/>
                    <a:pt x="10428" y="15620"/>
                  </a:cubicBezTo>
                  <a:cubicBezTo>
                    <a:pt x="9808" y="15620"/>
                    <a:pt x="9174" y="15764"/>
                    <a:pt x="8525" y="15991"/>
                  </a:cubicBezTo>
                  <a:cubicBezTo>
                    <a:pt x="7573" y="16336"/>
                    <a:pt x="6620" y="16789"/>
                    <a:pt x="5644" y="16848"/>
                  </a:cubicBezTo>
                  <a:cubicBezTo>
                    <a:pt x="5372" y="16866"/>
                    <a:pt x="5122" y="16876"/>
                    <a:pt x="4892" y="16876"/>
                  </a:cubicBezTo>
                  <a:cubicBezTo>
                    <a:pt x="2719" y="16876"/>
                    <a:pt x="2301" y="16031"/>
                    <a:pt x="2096" y="13717"/>
                  </a:cubicBezTo>
                  <a:lnTo>
                    <a:pt x="2096" y="13717"/>
                  </a:lnTo>
                  <a:cubicBezTo>
                    <a:pt x="2263" y="13764"/>
                    <a:pt x="2394" y="13776"/>
                    <a:pt x="2537" y="13836"/>
                  </a:cubicBezTo>
                  <a:cubicBezTo>
                    <a:pt x="3245" y="14128"/>
                    <a:pt x="3945" y="14278"/>
                    <a:pt x="4633" y="14278"/>
                  </a:cubicBezTo>
                  <a:cubicBezTo>
                    <a:pt x="5516" y="14278"/>
                    <a:pt x="6379" y="14030"/>
                    <a:pt x="7216" y="13514"/>
                  </a:cubicBezTo>
                  <a:cubicBezTo>
                    <a:pt x="7978" y="13040"/>
                    <a:pt x="8708" y="12783"/>
                    <a:pt x="9422" y="12783"/>
                  </a:cubicBezTo>
                  <a:cubicBezTo>
                    <a:pt x="10214" y="12783"/>
                    <a:pt x="10988" y="13099"/>
                    <a:pt x="11764" y="13788"/>
                  </a:cubicBezTo>
                  <a:cubicBezTo>
                    <a:pt x="12348" y="14306"/>
                    <a:pt x="12967" y="14549"/>
                    <a:pt x="13600" y="14549"/>
                  </a:cubicBezTo>
                  <a:cubicBezTo>
                    <a:pt x="14206" y="14549"/>
                    <a:pt x="14826" y="14326"/>
                    <a:pt x="15443" y="13907"/>
                  </a:cubicBezTo>
                  <a:cubicBezTo>
                    <a:pt x="15717" y="13729"/>
                    <a:pt x="16003" y="13574"/>
                    <a:pt x="16265" y="13371"/>
                  </a:cubicBezTo>
                  <a:cubicBezTo>
                    <a:pt x="16896" y="12922"/>
                    <a:pt x="17538" y="12691"/>
                    <a:pt x="18198" y="12691"/>
                  </a:cubicBezTo>
                  <a:close/>
                  <a:moveTo>
                    <a:pt x="18504" y="16530"/>
                  </a:moveTo>
                  <a:cubicBezTo>
                    <a:pt x="19378" y="16530"/>
                    <a:pt x="20262" y="16782"/>
                    <a:pt x="21158" y="17289"/>
                  </a:cubicBezTo>
                  <a:cubicBezTo>
                    <a:pt x="21599" y="17527"/>
                    <a:pt x="22146" y="17562"/>
                    <a:pt x="22801" y="17717"/>
                  </a:cubicBezTo>
                  <a:cubicBezTo>
                    <a:pt x="22444" y="18348"/>
                    <a:pt x="22122" y="19003"/>
                    <a:pt x="21682" y="19587"/>
                  </a:cubicBezTo>
                  <a:cubicBezTo>
                    <a:pt x="21592" y="19722"/>
                    <a:pt x="21317" y="19803"/>
                    <a:pt x="21075" y="19803"/>
                  </a:cubicBezTo>
                  <a:cubicBezTo>
                    <a:pt x="20998" y="19803"/>
                    <a:pt x="20924" y="19794"/>
                    <a:pt x="20860" y="19777"/>
                  </a:cubicBezTo>
                  <a:cubicBezTo>
                    <a:pt x="20122" y="19563"/>
                    <a:pt x="19396" y="19265"/>
                    <a:pt x="18658" y="19003"/>
                  </a:cubicBezTo>
                  <a:cubicBezTo>
                    <a:pt x="18183" y="18833"/>
                    <a:pt x="17718" y="18740"/>
                    <a:pt x="17270" y="18740"/>
                  </a:cubicBezTo>
                  <a:cubicBezTo>
                    <a:pt x="16525" y="18740"/>
                    <a:pt x="15824" y="18995"/>
                    <a:pt x="15193" y="19575"/>
                  </a:cubicBezTo>
                  <a:cubicBezTo>
                    <a:pt x="14628" y="20107"/>
                    <a:pt x="14056" y="20370"/>
                    <a:pt x="13464" y="20370"/>
                  </a:cubicBezTo>
                  <a:cubicBezTo>
                    <a:pt x="12969" y="20370"/>
                    <a:pt x="12461" y="20187"/>
                    <a:pt x="11931" y="19825"/>
                  </a:cubicBezTo>
                  <a:cubicBezTo>
                    <a:pt x="11225" y="19320"/>
                    <a:pt x="10491" y="19080"/>
                    <a:pt x="9731" y="19080"/>
                  </a:cubicBezTo>
                  <a:cubicBezTo>
                    <a:pt x="9184" y="19080"/>
                    <a:pt x="8623" y="19204"/>
                    <a:pt x="8049" y="19444"/>
                  </a:cubicBezTo>
                  <a:cubicBezTo>
                    <a:pt x="7871" y="19527"/>
                    <a:pt x="7680" y="19563"/>
                    <a:pt x="7502" y="19634"/>
                  </a:cubicBezTo>
                  <a:cubicBezTo>
                    <a:pt x="6935" y="19842"/>
                    <a:pt x="6428" y="20001"/>
                    <a:pt x="5950" y="20001"/>
                  </a:cubicBezTo>
                  <a:cubicBezTo>
                    <a:pt x="5063" y="20001"/>
                    <a:pt x="4276" y="19453"/>
                    <a:pt x="3394" y="17658"/>
                  </a:cubicBezTo>
                  <a:lnTo>
                    <a:pt x="3394" y="17658"/>
                  </a:lnTo>
                  <a:cubicBezTo>
                    <a:pt x="4103" y="17900"/>
                    <a:pt x="4774" y="18006"/>
                    <a:pt x="5419" y="18006"/>
                  </a:cubicBezTo>
                  <a:cubicBezTo>
                    <a:pt x="6647" y="18006"/>
                    <a:pt x="7778" y="17620"/>
                    <a:pt x="8895" y="17051"/>
                  </a:cubicBezTo>
                  <a:cubicBezTo>
                    <a:pt x="9384" y="16808"/>
                    <a:pt x="9869" y="16678"/>
                    <a:pt x="10345" y="16678"/>
                  </a:cubicBezTo>
                  <a:cubicBezTo>
                    <a:pt x="10970" y="16678"/>
                    <a:pt x="11581" y="16903"/>
                    <a:pt x="12169" y="17396"/>
                  </a:cubicBezTo>
                  <a:cubicBezTo>
                    <a:pt x="12653" y="17806"/>
                    <a:pt x="13198" y="17992"/>
                    <a:pt x="13775" y="17992"/>
                  </a:cubicBezTo>
                  <a:cubicBezTo>
                    <a:pt x="14119" y="17992"/>
                    <a:pt x="14475" y="17925"/>
                    <a:pt x="14836" y="17801"/>
                  </a:cubicBezTo>
                  <a:cubicBezTo>
                    <a:pt x="15074" y="17705"/>
                    <a:pt x="15348" y="17634"/>
                    <a:pt x="15550" y="17503"/>
                  </a:cubicBezTo>
                  <a:cubicBezTo>
                    <a:pt x="16526" y="16856"/>
                    <a:pt x="17509" y="16530"/>
                    <a:pt x="18504" y="16530"/>
                  </a:cubicBezTo>
                  <a:close/>
                  <a:moveTo>
                    <a:pt x="17263" y="19738"/>
                  </a:moveTo>
                  <a:cubicBezTo>
                    <a:pt x="17644" y="19738"/>
                    <a:pt x="18038" y="19833"/>
                    <a:pt x="18443" y="20003"/>
                  </a:cubicBezTo>
                  <a:cubicBezTo>
                    <a:pt x="19098" y="20277"/>
                    <a:pt x="19753" y="20563"/>
                    <a:pt x="20479" y="20872"/>
                  </a:cubicBezTo>
                  <a:cubicBezTo>
                    <a:pt x="18929" y="22721"/>
                    <a:pt x="15910" y="24032"/>
                    <a:pt x="12830" y="24032"/>
                  </a:cubicBezTo>
                  <a:cubicBezTo>
                    <a:pt x="10376" y="24032"/>
                    <a:pt x="7882" y="23200"/>
                    <a:pt x="6061" y="21146"/>
                  </a:cubicBezTo>
                  <a:cubicBezTo>
                    <a:pt x="7097" y="20801"/>
                    <a:pt x="8144" y="20468"/>
                    <a:pt x="9180" y="20134"/>
                  </a:cubicBezTo>
                  <a:cubicBezTo>
                    <a:pt x="9449" y="20047"/>
                    <a:pt x="9711" y="20007"/>
                    <a:pt x="9965" y="20007"/>
                  </a:cubicBezTo>
                  <a:cubicBezTo>
                    <a:pt x="10578" y="20007"/>
                    <a:pt x="11147" y="20240"/>
                    <a:pt x="11669" y="20610"/>
                  </a:cubicBezTo>
                  <a:cubicBezTo>
                    <a:pt x="12341" y="21087"/>
                    <a:pt x="12989" y="21331"/>
                    <a:pt x="13622" y="21331"/>
                  </a:cubicBezTo>
                  <a:cubicBezTo>
                    <a:pt x="14335" y="21331"/>
                    <a:pt x="15029" y="21021"/>
                    <a:pt x="15717" y="20384"/>
                  </a:cubicBezTo>
                  <a:cubicBezTo>
                    <a:pt x="16195" y="19934"/>
                    <a:pt x="16714" y="19738"/>
                    <a:pt x="17263" y="19738"/>
                  </a:cubicBezTo>
                  <a:close/>
                  <a:moveTo>
                    <a:pt x="11442" y="1"/>
                  </a:moveTo>
                  <a:cubicBezTo>
                    <a:pt x="10728" y="322"/>
                    <a:pt x="10038" y="751"/>
                    <a:pt x="9287" y="953"/>
                  </a:cubicBezTo>
                  <a:cubicBezTo>
                    <a:pt x="4942" y="2108"/>
                    <a:pt x="941" y="6692"/>
                    <a:pt x="477" y="11193"/>
                  </a:cubicBezTo>
                  <a:cubicBezTo>
                    <a:pt x="1" y="15872"/>
                    <a:pt x="2013" y="19598"/>
                    <a:pt x="5108" y="22861"/>
                  </a:cubicBezTo>
                  <a:cubicBezTo>
                    <a:pt x="6668" y="24504"/>
                    <a:pt x="8680" y="25421"/>
                    <a:pt x="10907" y="25837"/>
                  </a:cubicBezTo>
                  <a:cubicBezTo>
                    <a:pt x="11145" y="25873"/>
                    <a:pt x="11407" y="25968"/>
                    <a:pt x="11645" y="26040"/>
                  </a:cubicBezTo>
                  <a:cubicBezTo>
                    <a:pt x="12621" y="26040"/>
                    <a:pt x="13586" y="26040"/>
                    <a:pt x="14574" y="26028"/>
                  </a:cubicBezTo>
                  <a:cubicBezTo>
                    <a:pt x="15610" y="25742"/>
                    <a:pt x="16669" y="25563"/>
                    <a:pt x="17669" y="25182"/>
                  </a:cubicBezTo>
                  <a:cubicBezTo>
                    <a:pt x="22253" y="23420"/>
                    <a:pt x="24813" y="19968"/>
                    <a:pt x="25718" y="15205"/>
                  </a:cubicBezTo>
                  <a:cubicBezTo>
                    <a:pt x="25766" y="14955"/>
                    <a:pt x="25849" y="14717"/>
                    <a:pt x="25932" y="14479"/>
                  </a:cubicBezTo>
                  <a:lnTo>
                    <a:pt x="25932" y="11347"/>
                  </a:lnTo>
                  <a:cubicBezTo>
                    <a:pt x="25766" y="10681"/>
                    <a:pt x="25647" y="10014"/>
                    <a:pt x="25432" y="9371"/>
                  </a:cubicBezTo>
                  <a:cubicBezTo>
                    <a:pt x="23801" y="4299"/>
                    <a:pt x="20289" y="1334"/>
                    <a:pt x="15122" y="203"/>
                  </a:cubicBezTo>
                  <a:cubicBezTo>
                    <a:pt x="14871" y="144"/>
                    <a:pt x="14621" y="72"/>
                    <a:pt x="1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7"/>
            <p:cNvGrpSpPr/>
            <p:nvPr/>
          </p:nvGrpSpPr>
          <p:grpSpPr>
            <a:xfrm>
              <a:off x="7145048" y="4484639"/>
              <a:ext cx="387680" cy="364978"/>
              <a:chOff x="3781125" y="2596275"/>
              <a:chExt cx="691175" cy="650700"/>
            </a:xfrm>
          </p:grpSpPr>
          <p:sp>
            <p:nvSpPr>
              <p:cNvPr id="58" name="Google Shape;58;p7"/>
              <p:cNvSpPr/>
              <p:nvPr/>
            </p:nvSpPr>
            <p:spPr>
              <a:xfrm>
                <a:off x="3781125" y="2596275"/>
                <a:ext cx="691175" cy="650700"/>
              </a:xfrm>
              <a:custGeom>
                <a:avLst/>
                <a:gdLst/>
                <a:ahLst/>
                <a:cxnLst/>
                <a:rect l="l" t="t" r="r" b="b"/>
                <a:pathLst>
                  <a:path w="27647" h="26028" extrusionOk="0">
                    <a:moveTo>
                      <a:pt x="12950" y="1805"/>
                    </a:moveTo>
                    <a:cubicBezTo>
                      <a:pt x="14433" y="1805"/>
                      <a:pt x="15996" y="2174"/>
                      <a:pt x="17419" y="2584"/>
                    </a:cubicBezTo>
                    <a:cubicBezTo>
                      <a:pt x="22181" y="3966"/>
                      <a:pt x="25194" y="8109"/>
                      <a:pt x="25206" y="12895"/>
                    </a:cubicBezTo>
                    <a:cubicBezTo>
                      <a:pt x="25216" y="19249"/>
                      <a:pt x="20367" y="24050"/>
                      <a:pt x="14559" y="24050"/>
                    </a:cubicBezTo>
                    <a:cubicBezTo>
                      <a:pt x="13619" y="24050"/>
                      <a:pt x="12654" y="23924"/>
                      <a:pt x="11680" y="23658"/>
                    </a:cubicBezTo>
                    <a:cubicBezTo>
                      <a:pt x="7442" y="22515"/>
                      <a:pt x="5072" y="19313"/>
                      <a:pt x="3786" y="15276"/>
                    </a:cubicBezTo>
                    <a:cubicBezTo>
                      <a:pt x="2703" y="11847"/>
                      <a:pt x="3489" y="8716"/>
                      <a:pt x="5775" y="5954"/>
                    </a:cubicBezTo>
                    <a:cubicBezTo>
                      <a:pt x="7334" y="4049"/>
                      <a:pt x="9251" y="2346"/>
                      <a:pt x="11621" y="1918"/>
                    </a:cubicBezTo>
                    <a:cubicBezTo>
                      <a:pt x="12052" y="1840"/>
                      <a:pt x="12497" y="1805"/>
                      <a:pt x="12950" y="1805"/>
                    </a:cubicBezTo>
                    <a:close/>
                    <a:moveTo>
                      <a:pt x="12799" y="1"/>
                    </a:moveTo>
                    <a:cubicBezTo>
                      <a:pt x="12299" y="263"/>
                      <a:pt x="11847" y="668"/>
                      <a:pt x="11311" y="787"/>
                    </a:cubicBezTo>
                    <a:cubicBezTo>
                      <a:pt x="4227" y="2406"/>
                      <a:pt x="0" y="10097"/>
                      <a:pt x="2643" y="16860"/>
                    </a:cubicBezTo>
                    <a:cubicBezTo>
                      <a:pt x="4203" y="20860"/>
                      <a:pt x="6668" y="24170"/>
                      <a:pt x="11037" y="25504"/>
                    </a:cubicBezTo>
                    <a:cubicBezTo>
                      <a:pt x="11680" y="25694"/>
                      <a:pt x="12347" y="25861"/>
                      <a:pt x="12990" y="26028"/>
                    </a:cubicBezTo>
                    <a:lnTo>
                      <a:pt x="16109" y="26028"/>
                    </a:lnTo>
                    <a:cubicBezTo>
                      <a:pt x="16264" y="25968"/>
                      <a:pt x="16395" y="25873"/>
                      <a:pt x="16550" y="25849"/>
                    </a:cubicBezTo>
                    <a:cubicBezTo>
                      <a:pt x="22634" y="24742"/>
                      <a:pt x="26920" y="20039"/>
                      <a:pt x="27265" y="14086"/>
                    </a:cubicBezTo>
                    <a:cubicBezTo>
                      <a:pt x="27646" y="7621"/>
                      <a:pt x="24003" y="2334"/>
                      <a:pt x="17895" y="548"/>
                    </a:cubicBezTo>
                    <a:cubicBezTo>
                      <a:pt x="17181" y="334"/>
                      <a:pt x="16455" y="191"/>
                      <a:pt x="157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4021625" y="2723825"/>
                <a:ext cx="6312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272" extrusionOk="0">
                    <a:moveTo>
                      <a:pt x="1189" y="0"/>
                    </a:moveTo>
                    <a:cubicBezTo>
                      <a:pt x="814" y="0"/>
                      <a:pt x="309" y="193"/>
                      <a:pt x="167" y="447"/>
                    </a:cubicBezTo>
                    <a:cubicBezTo>
                      <a:pt x="0" y="745"/>
                      <a:pt x="250" y="1304"/>
                      <a:pt x="369" y="1745"/>
                    </a:cubicBezTo>
                    <a:cubicBezTo>
                      <a:pt x="453" y="2007"/>
                      <a:pt x="584" y="2281"/>
                      <a:pt x="762" y="2495"/>
                    </a:cubicBezTo>
                    <a:cubicBezTo>
                      <a:pt x="965" y="2781"/>
                      <a:pt x="1215" y="3174"/>
                      <a:pt x="1489" y="3257"/>
                    </a:cubicBezTo>
                    <a:cubicBezTo>
                      <a:pt x="1523" y="3267"/>
                      <a:pt x="1563" y="3272"/>
                      <a:pt x="1605" y="3272"/>
                    </a:cubicBezTo>
                    <a:cubicBezTo>
                      <a:pt x="1868" y="3272"/>
                      <a:pt x="2247" y="3093"/>
                      <a:pt x="2370" y="2888"/>
                    </a:cubicBezTo>
                    <a:cubicBezTo>
                      <a:pt x="2524" y="2662"/>
                      <a:pt x="2429" y="2233"/>
                      <a:pt x="2358" y="1923"/>
                    </a:cubicBezTo>
                    <a:cubicBezTo>
                      <a:pt x="2310" y="1638"/>
                      <a:pt x="2108" y="1400"/>
                      <a:pt x="1965" y="1150"/>
                    </a:cubicBezTo>
                    <a:cubicBezTo>
                      <a:pt x="2072" y="1066"/>
                      <a:pt x="2155" y="995"/>
                      <a:pt x="2263" y="923"/>
                    </a:cubicBezTo>
                    <a:cubicBezTo>
                      <a:pt x="1965" y="590"/>
                      <a:pt x="1715" y="90"/>
                      <a:pt x="1370" y="18"/>
                    </a:cubicBezTo>
                    <a:cubicBezTo>
                      <a:pt x="1315" y="6"/>
                      <a:pt x="1254" y="0"/>
                      <a:pt x="1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4098825" y="2833050"/>
                <a:ext cx="5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413" extrusionOk="0">
                    <a:moveTo>
                      <a:pt x="1033" y="1"/>
                    </a:moveTo>
                    <a:cubicBezTo>
                      <a:pt x="475" y="1"/>
                      <a:pt x="111" y="364"/>
                      <a:pt x="56" y="983"/>
                    </a:cubicBezTo>
                    <a:cubicBezTo>
                      <a:pt x="0" y="1672"/>
                      <a:pt x="514" y="2412"/>
                      <a:pt x="1076" y="2412"/>
                    </a:cubicBezTo>
                    <a:cubicBezTo>
                      <a:pt x="1117" y="2412"/>
                      <a:pt x="1158" y="2408"/>
                      <a:pt x="1199" y="2400"/>
                    </a:cubicBezTo>
                    <a:cubicBezTo>
                      <a:pt x="1651" y="2317"/>
                      <a:pt x="2020" y="1900"/>
                      <a:pt x="2318" y="1698"/>
                    </a:cubicBezTo>
                    <a:cubicBezTo>
                      <a:pt x="2211" y="662"/>
                      <a:pt x="1913" y="79"/>
                      <a:pt x="1163" y="7"/>
                    </a:cubicBezTo>
                    <a:cubicBezTo>
                      <a:pt x="1119" y="3"/>
                      <a:pt x="1075" y="1"/>
                      <a:pt x="10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7"/>
              <p:cNvSpPr/>
              <p:nvPr/>
            </p:nvSpPr>
            <p:spPr>
              <a:xfrm>
                <a:off x="3908225" y="2915375"/>
                <a:ext cx="565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15" extrusionOk="0">
                    <a:moveTo>
                      <a:pt x="869" y="0"/>
                    </a:moveTo>
                    <a:cubicBezTo>
                      <a:pt x="595" y="405"/>
                      <a:pt x="179" y="786"/>
                      <a:pt x="107" y="1227"/>
                    </a:cubicBezTo>
                    <a:cubicBezTo>
                      <a:pt x="0" y="1893"/>
                      <a:pt x="524" y="2215"/>
                      <a:pt x="1143" y="2215"/>
                    </a:cubicBezTo>
                    <a:cubicBezTo>
                      <a:pt x="1774" y="2203"/>
                      <a:pt x="2262" y="1798"/>
                      <a:pt x="2143" y="1179"/>
                    </a:cubicBezTo>
                    <a:cubicBezTo>
                      <a:pt x="2072" y="762"/>
                      <a:pt x="1607" y="405"/>
                      <a:pt x="1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4234275" y="2978950"/>
                <a:ext cx="5377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208" extrusionOk="0">
                    <a:moveTo>
                      <a:pt x="831" y="0"/>
                    </a:moveTo>
                    <a:cubicBezTo>
                      <a:pt x="326" y="0"/>
                      <a:pt x="0" y="489"/>
                      <a:pt x="162" y="1017"/>
                    </a:cubicBezTo>
                    <a:cubicBezTo>
                      <a:pt x="293" y="1458"/>
                      <a:pt x="746" y="1803"/>
                      <a:pt x="1043" y="2208"/>
                    </a:cubicBezTo>
                    <a:cubicBezTo>
                      <a:pt x="1186" y="2196"/>
                      <a:pt x="1317" y="2196"/>
                      <a:pt x="1472" y="2172"/>
                    </a:cubicBezTo>
                    <a:cubicBezTo>
                      <a:pt x="1698" y="1779"/>
                      <a:pt x="2150" y="1303"/>
                      <a:pt x="2067" y="1005"/>
                    </a:cubicBezTo>
                    <a:cubicBezTo>
                      <a:pt x="1936" y="589"/>
                      <a:pt x="1424" y="100"/>
                      <a:pt x="996" y="17"/>
                    </a:cubicBezTo>
                    <a:cubicBezTo>
                      <a:pt x="939" y="6"/>
                      <a:pt x="884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7"/>
              <p:cNvSpPr/>
              <p:nvPr/>
            </p:nvSpPr>
            <p:spPr>
              <a:xfrm>
                <a:off x="4166875" y="2769325"/>
                <a:ext cx="601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760" extrusionOk="0">
                    <a:moveTo>
                      <a:pt x="913" y="0"/>
                    </a:moveTo>
                    <a:cubicBezTo>
                      <a:pt x="399" y="0"/>
                      <a:pt x="0" y="409"/>
                      <a:pt x="143" y="961"/>
                    </a:cubicBezTo>
                    <a:cubicBezTo>
                      <a:pt x="251" y="1306"/>
                      <a:pt x="739" y="1747"/>
                      <a:pt x="1084" y="1758"/>
                    </a:cubicBezTo>
                    <a:cubicBezTo>
                      <a:pt x="1092" y="1759"/>
                      <a:pt x="1101" y="1759"/>
                      <a:pt x="1109" y="1759"/>
                    </a:cubicBezTo>
                    <a:cubicBezTo>
                      <a:pt x="1436" y="1759"/>
                      <a:pt x="1802" y="1307"/>
                      <a:pt x="2406" y="865"/>
                    </a:cubicBezTo>
                    <a:cubicBezTo>
                      <a:pt x="1775" y="437"/>
                      <a:pt x="1429" y="56"/>
                      <a:pt x="1036" y="8"/>
                    </a:cubicBezTo>
                    <a:cubicBezTo>
                      <a:pt x="995" y="3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7"/>
              <p:cNvSpPr/>
              <p:nvPr/>
            </p:nvSpPr>
            <p:spPr>
              <a:xfrm>
                <a:off x="4143475" y="2677100"/>
                <a:ext cx="54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91" extrusionOk="0">
                    <a:moveTo>
                      <a:pt x="999" y="1"/>
                    </a:moveTo>
                    <a:cubicBezTo>
                      <a:pt x="982" y="1"/>
                      <a:pt x="965" y="3"/>
                      <a:pt x="949" y="6"/>
                    </a:cubicBezTo>
                    <a:cubicBezTo>
                      <a:pt x="603" y="78"/>
                      <a:pt x="163" y="542"/>
                      <a:pt x="91" y="887"/>
                    </a:cubicBezTo>
                    <a:cubicBezTo>
                      <a:pt x="0" y="1392"/>
                      <a:pt x="346" y="1691"/>
                      <a:pt x="779" y="1691"/>
                    </a:cubicBezTo>
                    <a:cubicBezTo>
                      <a:pt x="857" y="1691"/>
                      <a:pt x="938" y="1681"/>
                      <a:pt x="1020" y="1661"/>
                    </a:cubicBezTo>
                    <a:cubicBezTo>
                      <a:pt x="1365" y="1566"/>
                      <a:pt x="1651" y="1209"/>
                      <a:pt x="2199" y="780"/>
                    </a:cubicBezTo>
                    <a:cubicBezTo>
                      <a:pt x="1639" y="422"/>
                      <a:pt x="1269" y="1"/>
                      <a:pt x="9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7"/>
              <p:cNvSpPr/>
              <p:nvPr/>
            </p:nvSpPr>
            <p:spPr>
              <a:xfrm>
                <a:off x="4273725" y="2754025"/>
                <a:ext cx="417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990" extrusionOk="0">
                    <a:moveTo>
                      <a:pt x="700" y="0"/>
                    </a:moveTo>
                    <a:cubicBezTo>
                      <a:pt x="468" y="0"/>
                      <a:pt x="1" y="507"/>
                      <a:pt x="1" y="775"/>
                    </a:cubicBezTo>
                    <a:cubicBezTo>
                      <a:pt x="1" y="1096"/>
                      <a:pt x="418" y="1406"/>
                      <a:pt x="846" y="1989"/>
                    </a:cubicBezTo>
                    <a:cubicBezTo>
                      <a:pt x="1251" y="1382"/>
                      <a:pt x="1668" y="989"/>
                      <a:pt x="1620" y="715"/>
                    </a:cubicBezTo>
                    <a:cubicBezTo>
                      <a:pt x="1561" y="418"/>
                      <a:pt x="1049" y="37"/>
                      <a:pt x="715" y="1"/>
                    </a:cubicBezTo>
                    <a:cubicBezTo>
                      <a:pt x="710" y="1"/>
                      <a:pt x="705" y="0"/>
                      <a:pt x="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7"/>
              <p:cNvSpPr/>
              <p:nvPr/>
            </p:nvSpPr>
            <p:spPr>
              <a:xfrm>
                <a:off x="3999300" y="2992450"/>
                <a:ext cx="482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48" extrusionOk="0">
                    <a:moveTo>
                      <a:pt x="762" y="1"/>
                    </a:moveTo>
                    <a:cubicBezTo>
                      <a:pt x="500" y="1"/>
                      <a:pt x="0" y="442"/>
                      <a:pt x="36" y="620"/>
                    </a:cubicBezTo>
                    <a:cubicBezTo>
                      <a:pt x="84" y="942"/>
                      <a:pt x="417" y="1382"/>
                      <a:pt x="703" y="1442"/>
                    </a:cubicBezTo>
                    <a:cubicBezTo>
                      <a:pt x="720" y="1446"/>
                      <a:pt x="738" y="1448"/>
                      <a:pt x="756" y="1448"/>
                    </a:cubicBezTo>
                    <a:cubicBezTo>
                      <a:pt x="1003" y="1448"/>
                      <a:pt x="1352" y="1084"/>
                      <a:pt x="1929" y="751"/>
                    </a:cubicBezTo>
                    <a:cubicBezTo>
                      <a:pt x="1346" y="358"/>
                      <a:pt x="1060" y="1"/>
                      <a:pt x="7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7"/>
              <p:cNvSpPr/>
              <p:nvPr/>
            </p:nvSpPr>
            <p:spPr>
              <a:xfrm>
                <a:off x="4224025" y="3077900"/>
                <a:ext cx="437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30" extrusionOk="0">
                    <a:moveTo>
                      <a:pt x="679" y="0"/>
                    </a:moveTo>
                    <a:cubicBezTo>
                      <a:pt x="465" y="0"/>
                      <a:pt x="1" y="512"/>
                      <a:pt x="36" y="738"/>
                    </a:cubicBezTo>
                    <a:cubicBezTo>
                      <a:pt x="60" y="1036"/>
                      <a:pt x="417" y="1453"/>
                      <a:pt x="715" y="1524"/>
                    </a:cubicBezTo>
                    <a:cubicBezTo>
                      <a:pt x="729" y="1528"/>
                      <a:pt x="743" y="1530"/>
                      <a:pt x="758" y="1530"/>
                    </a:cubicBezTo>
                    <a:cubicBezTo>
                      <a:pt x="975" y="1530"/>
                      <a:pt x="1305" y="1144"/>
                      <a:pt x="1751" y="810"/>
                    </a:cubicBezTo>
                    <a:cubicBezTo>
                      <a:pt x="1251" y="417"/>
                      <a:pt x="989" y="24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7"/>
              <p:cNvSpPr/>
              <p:nvPr/>
            </p:nvSpPr>
            <p:spPr>
              <a:xfrm>
                <a:off x="4276725" y="2836075"/>
                <a:ext cx="425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82" extrusionOk="0">
                    <a:moveTo>
                      <a:pt x="717" y="0"/>
                    </a:moveTo>
                    <a:cubicBezTo>
                      <a:pt x="700" y="0"/>
                      <a:pt x="683" y="2"/>
                      <a:pt x="667" y="5"/>
                    </a:cubicBezTo>
                    <a:cubicBezTo>
                      <a:pt x="417" y="53"/>
                      <a:pt x="214" y="422"/>
                      <a:pt x="0" y="648"/>
                    </a:cubicBezTo>
                    <a:cubicBezTo>
                      <a:pt x="250" y="862"/>
                      <a:pt x="488" y="1243"/>
                      <a:pt x="774" y="1279"/>
                    </a:cubicBezTo>
                    <a:cubicBezTo>
                      <a:pt x="783" y="1281"/>
                      <a:pt x="791" y="1281"/>
                      <a:pt x="800" y="1281"/>
                    </a:cubicBezTo>
                    <a:cubicBezTo>
                      <a:pt x="1000" y="1281"/>
                      <a:pt x="1269" y="906"/>
                      <a:pt x="1703" y="553"/>
                    </a:cubicBezTo>
                    <a:cubicBezTo>
                      <a:pt x="1237" y="287"/>
                      <a:pt x="947" y="0"/>
                      <a:pt x="7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7"/>
              <p:cNvSpPr/>
              <p:nvPr/>
            </p:nvSpPr>
            <p:spPr>
              <a:xfrm>
                <a:off x="4135625" y="3099550"/>
                <a:ext cx="405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147" extrusionOk="0">
                    <a:moveTo>
                      <a:pt x="758" y="1"/>
                    </a:moveTo>
                    <a:cubicBezTo>
                      <a:pt x="747" y="1"/>
                      <a:pt x="737" y="2"/>
                      <a:pt x="727" y="3"/>
                    </a:cubicBezTo>
                    <a:cubicBezTo>
                      <a:pt x="465" y="27"/>
                      <a:pt x="239" y="360"/>
                      <a:pt x="0" y="551"/>
                    </a:cubicBezTo>
                    <a:cubicBezTo>
                      <a:pt x="191" y="765"/>
                      <a:pt x="370" y="1134"/>
                      <a:pt x="596" y="1146"/>
                    </a:cubicBezTo>
                    <a:cubicBezTo>
                      <a:pt x="601" y="1146"/>
                      <a:pt x="607" y="1147"/>
                      <a:pt x="612" y="1147"/>
                    </a:cubicBezTo>
                    <a:cubicBezTo>
                      <a:pt x="858" y="1147"/>
                      <a:pt x="1142" y="891"/>
                      <a:pt x="1620" y="646"/>
                    </a:cubicBezTo>
                    <a:cubicBezTo>
                      <a:pt x="1212" y="329"/>
                      <a:pt x="965" y="1"/>
                      <a:pt x="7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>
                <a:off x="4144550" y="3013575"/>
                <a:ext cx="369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24" extrusionOk="0">
                    <a:moveTo>
                      <a:pt x="655" y="1"/>
                    </a:moveTo>
                    <a:cubicBezTo>
                      <a:pt x="651" y="1"/>
                      <a:pt x="647" y="1"/>
                      <a:pt x="644" y="1"/>
                    </a:cubicBezTo>
                    <a:cubicBezTo>
                      <a:pt x="429" y="13"/>
                      <a:pt x="203" y="347"/>
                      <a:pt x="1" y="525"/>
                    </a:cubicBezTo>
                    <a:cubicBezTo>
                      <a:pt x="191" y="728"/>
                      <a:pt x="358" y="1073"/>
                      <a:pt x="560" y="1121"/>
                    </a:cubicBezTo>
                    <a:cubicBezTo>
                      <a:pt x="573" y="1123"/>
                      <a:pt x="586" y="1124"/>
                      <a:pt x="599" y="1124"/>
                    </a:cubicBezTo>
                    <a:cubicBezTo>
                      <a:pt x="806" y="1124"/>
                      <a:pt x="1063" y="867"/>
                      <a:pt x="1477" y="632"/>
                    </a:cubicBezTo>
                    <a:cubicBezTo>
                      <a:pt x="1079" y="317"/>
                      <a:pt x="854" y="1"/>
                      <a:pt x="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3973100" y="3062350"/>
                <a:ext cx="378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24" extrusionOk="0">
                    <a:moveTo>
                      <a:pt x="665" y="0"/>
                    </a:moveTo>
                    <a:cubicBezTo>
                      <a:pt x="654" y="0"/>
                      <a:pt x="643" y="1"/>
                      <a:pt x="632" y="3"/>
                    </a:cubicBezTo>
                    <a:cubicBezTo>
                      <a:pt x="394" y="27"/>
                      <a:pt x="203" y="360"/>
                      <a:pt x="1" y="551"/>
                    </a:cubicBezTo>
                    <a:cubicBezTo>
                      <a:pt x="191" y="765"/>
                      <a:pt x="382" y="1086"/>
                      <a:pt x="608" y="1122"/>
                    </a:cubicBezTo>
                    <a:cubicBezTo>
                      <a:pt x="616" y="1123"/>
                      <a:pt x="623" y="1123"/>
                      <a:pt x="631" y="1123"/>
                    </a:cubicBezTo>
                    <a:cubicBezTo>
                      <a:pt x="830" y="1123"/>
                      <a:pt x="1089" y="838"/>
                      <a:pt x="1513" y="586"/>
                    </a:cubicBezTo>
                    <a:cubicBezTo>
                      <a:pt x="1117" y="304"/>
                      <a:pt x="872" y="0"/>
                      <a:pt x="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4016550" y="2882325"/>
                <a:ext cx="289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82" extrusionOk="0">
                    <a:moveTo>
                      <a:pt x="430" y="1"/>
                    </a:moveTo>
                    <a:cubicBezTo>
                      <a:pt x="239" y="358"/>
                      <a:pt x="1" y="620"/>
                      <a:pt x="49" y="739"/>
                    </a:cubicBezTo>
                    <a:cubicBezTo>
                      <a:pt x="168" y="989"/>
                      <a:pt x="441" y="1179"/>
                      <a:pt x="656" y="1382"/>
                    </a:cubicBezTo>
                    <a:cubicBezTo>
                      <a:pt x="822" y="1191"/>
                      <a:pt x="1156" y="941"/>
                      <a:pt x="1132" y="798"/>
                    </a:cubicBezTo>
                    <a:cubicBezTo>
                      <a:pt x="1061" y="548"/>
                      <a:pt x="763" y="358"/>
                      <a:pt x="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4302600" y="2915350"/>
                <a:ext cx="327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07" extrusionOk="0">
                    <a:moveTo>
                      <a:pt x="470" y="1"/>
                    </a:moveTo>
                    <a:cubicBezTo>
                      <a:pt x="465" y="1"/>
                      <a:pt x="459" y="1"/>
                      <a:pt x="453" y="1"/>
                    </a:cubicBezTo>
                    <a:cubicBezTo>
                      <a:pt x="287" y="13"/>
                      <a:pt x="156" y="311"/>
                      <a:pt x="1" y="489"/>
                    </a:cubicBezTo>
                    <a:cubicBezTo>
                      <a:pt x="215" y="644"/>
                      <a:pt x="406" y="882"/>
                      <a:pt x="632" y="906"/>
                    </a:cubicBezTo>
                    <a:cubicBezTo>
                      <a:pt x="635" y="906"/>
                      <a:pt x="638" y="907"/>
                      <a:pt x="641" y="907"/>
                    </a:cubicBezTo>
                    <a:cubicBezTo>
                      <a:pt x="783" y="907"/>
                      <a:pt x="973" y="650"/>
                      <a:pt x="1311" y="382"/>
                    </a:cubicBezTo>
                    <a:cubicBezTo>
                      <a:pt x="906" y="197"/>
                      <a:pt x="669" y="1"/>
                      <a:pt x="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4" name="Google Shape;74;p7"/>
          <p:cNvCxnSpPr/>
          <p:nvPr/>
        </p:nvCxnSpPr>
        <p:spPr>
          <a:xfrm rot="10800000">
            <a:off x="-94875" y="4607850"/>
            <a:ext cx="852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1278625" y="996000"/>
            <a:ext cx="44928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1278625" y="1781700"/>
            <a:ext cx="4492800" cy="23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 rot="5400000">
            <a:off x="-2365850" y="2362350"/>
            <a:ext cx="51507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7984149" y="3396196"/>
            <a:ext cx="1348237" cy="1325764"/>
            <a:chOff x="573275" y="2491500"/>
            <a:chExt cx="956400" cy="940325"/>
          </a:xfrm>
        </p:grpSpPr>
        <p:sp>
          <p:nvSpPr>
            <p:cNvPr id="84" name="Google Shape;84;p9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2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403700" y="757675"/>
            <a:ext cx="39642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6623300" y="816025"/>
            <a:ext cx="1117800" cy="985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403700" y="1449175"/>
            <a:ext cx="39642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>
            <a:spLocks noGrp="1"/>
          </p:cNvSpPr>
          <p:nvPr>
            <p:ph type="pic" idx="3"/>
          </p:nvPr>
        </p:nvSpPr>
        <p:spPr>
          <a:xfrm>
            <a:off x="1069400" y="2116600"/>
            <a:ext cx="6671700" cy="2313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2" name="Google Shape;102;p13"/>
          <p:cNvCxnSpPr/>
          <p:nvPr/>
        </p:nvCxnSpPr>
        <p:spPr>
          <a:xfrm rot="10800000">
            <a:off x="1080475" y="4607850"/>
            <a:ext cx="8158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2" hasCustomPrompt="1"/>
          </p:nvPr>
        </p:nvSpPr>
        <p:spPr>
          <a:xfrm>
            <a:off x="714175" y="1552650"/>
            <a:ext cx="988800" cy="98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1779050" y="1965275"/>
            <a:ext cx="228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3"/>
          </p:nvPr>
        </p:nvSpPr>
        <p:spPr>
          <a:xfrm>
            <a:off x="1779050" y="1552650"/>
            <a:ext cx="22851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4" hasCustomPrompt="1"/>
          </p:nvPr>
        </p:nvSpPr>
        <p:spPr>
          <a:xfrm>
            <a:off x="4369375" y="1552600"/>
            <a:ext cx="988800" cy="98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5"/>
          </p:nvPr>
        </p:nvSpPr>
        <p:spPr>
          <a:xfrm>
            <a:off x="5434375" y="1965225"/>
            <a:ext cx="228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6"/>
          </p:nvPr>
        </p:nvSpPr>
        <p:spPr>
          <a:xfrm>
            <a:off x="5434375" y="1552600"/>
            <a:ext cx="22851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 idx="7" hasCustomPrompt="1"/>
          </p:nvPr>
        </p:nvSpPr>
        <p:spPr>
          <a:xfrm>
            <a:off x="714175" y="3183475"/>
            <a:ext cx="988800" cy="98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8"/>
          </p:nvPr>
        </p:nvSpPr>
        <p:spPr>
          <a:xfrm>
            <a:off x="1779050" y="3596100"/>
            <a:ext cx="228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9"/>
          </p:nvPr>
        </p:nvSpPr>
        <p:spPr>
          <a:xfrm>
            <a:off x="1779050" y="3183475"/>
            <a:ext cx="22851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 idx="13" hasCustomPrompt="1"/>
          </p:nvPr>
        </p:nvSpPr>
        <p:spPr>
          <a:xfrm>
            <a:off x="4369375" y="3183425"/>
            <a:ext cx="988800" cy="98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4"/>
          </p:nvPr>
        </p:nvSpPr>
        <p:spPr>
          <a:xfrm>
            <a:off x="5434375" y="3596050"/>
            <a:ext cx="228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5"/>
          </p:nvPr>
        </p:nvSpPr>
        <p:spPr>
          <a:xfrm>
            <a:off x="5434375" y="3183425"/>
            <a:ext cx="22851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0" y="4724700"/>
            <a:ext cx="91440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7683469" y="388508"/>
            <a:ext cx="1016028" cy="294283"/>
            <a:chOff x="6704550" y="4484593"/>
            <a:chExt cx="1289375" cy="373503"/>
          </a:xfrm>
        </p:grpSpPr>
        <p:sp>
          <p:nvSpPr>
            <p:cNvPr id="146" name="Google Shape;146;p15"/>
            <p:cNvSpPr/>
            <p:nvPr/>
          </p:nvSpPr>
          <p:spPr>
            <a:xfrm>
              <a:off x="6704550" y="4492950"/>
              <a:ext cx="362299" cy="365146"/>
            </a:xfrm>
            <a:custGeom>
              <a:avLst/>
              <a:gdLst/>
              <a:ahLst/>
              <a:cxnLst/>
              <a:rect l="l" t="t" r="r" b="b"/>
              <a:pathLst>
                <a:path w="25837" h="26040" extrusionOk="0">
                  <a:moveTo>
                    <a:pt x="15836" y="2739"/>
                  </a:moveTo>
                  <a:lnTo>
                    <a:pt x="15836" y="2739"/>
                  </a:lnTo>
                  <a:cubicBezTo>
                    <a:pt x="21086" y="4179"/>
                    <a:pt x="24408" y="9954"/>
                    <a:pt x="22956" y="15192"/>
                  </a:cubicBezTo>
                  <a:cubicBezTo>
                    <a:pt x="20634" y="11109"/>
                    <a:pt x="18288" y="7037"/>
                    <a:pt x="15836" y="2739"/>
                  </a:cubicBezTo>
                  <a:close/>
                  <a:moveTo>
                    <a:pt x="9621" y="1750"/>
                  </a:moveTo>
                  <a:cubicBezTo>
                    <a:pt x="11168" y="1905"/>
                    <a:pt x="12562" y="2024"/>
                    <a:pt x="13955" y="2179"/>
                  </a:cubicBezTo>
                  <a:cubicBezTo>
                    <a:pt x="14145" y="2215"/>
                    <a:pt x="14288" y="2536"/>
                    <a:pt x="14419" y="2762"/>
                  </a:cubicBezTo>
                  <a:cubicBezTo>
                    <a:pt x="17074" y="7322"/>
                    <a:pt x="19729" y="11859"/>
                    <a:pt x="22348" y="16431"/>
                  </a:cubicBezTo>
                  <a:cubicBezTo>
                    <a:pt x="22527" y="16740"/>
                    <a:pt x="22587" y="17240"/>
                    <a:pt x="22456" y="17562"/>
                  </a:cubicBezTo>
                  <a:cubicBezTo>
                    <a:pt x="22098" y="18371"/>
                    <a:pt x="21622" y="19145"/>
                    <a:pt x="21146" y="20014"/>
                  </a:cubicBezTo>
                  <a:cubicBezTo>
                    <a:pt x="17300" y="13918"/>
                    <a:pt x="13526" y="7942"/>
                    <a:pt x="9621" y="1750"/>
                  </a:cubicBezTo>
                  <a:close/>
                  <a:moveTo>
                    <a:pt x="8323" y="2441"/>
                  </a:moveTo>
                  <a:cubicBezTo>
                    <a:pt x="12323" y="8608"/>
                    <a:pt x="16264" y="14716"/>
                    <a:pt x="20289" y="20919"/>
                  </a:cubicBezTo>
                  <a:cubicBezTo>
                    <a:pt x="19681" y="21396"/>
                    <a:pt x="19146" y="21824"/>
                    <a:pt x="18443" y="22384"/>
                  </a:cubicBezTo>
                  <a:cubicBezTo>
                    <a:pt x="14205" y="16252"/>
                    <a:pt x="10037" y="10239"/>
                    <a:pt x="5811" y="4120"/>
                  </a:cubicBezTo>
                  <a:cubicBezTo>
                    <a:pt x="6668" y="3536"/>
                    <a:pt x="7442" y="3036"/>
                    <a:pt x="8323" y="2441"/>
                  </a:cubicBezTo>
                  <a:close/>
                  <a:moveTo>
                    <a:pt x="1679" y="12097"/>
                  </a:moveTo>
                  <a:cubicBezTo>
                    <a:pt x="4358" y="15954"/>
                    <a:pt x="6954" y="19669"/>
                    <a:pt x="9597" y="23467"/>
                  </a:cubicBezTo>
                  <a:cubicBezTo>
                    <a:pt x="5584" y="22777"/>
                    <a:pt x="1203" y="16693"/>
                    <a:pt x="1679" y="12097"/>
                  </a:cubicBezTo>
                  <a:close/>
                  <a:moveTo>
                    <a:pt x="4811" y="5132"/>
                  </a:moveTo>
                  <a:cubicBezTo>
                    <a:pt x="9037" y="11049"/>
                    <a:pt x="13228" y="16943"/>
                    <a:pt x="17443" y="22836"/>
                  </a:cubicBezTo>
                  <a:cubicBezTo>
                    <a:pt x="17431" y="22848"/>
                    <a:pt x="17384" y="22896"/>
                    <a:pt x="17336" y="22920"/>
                  </a:cubicBezTo>
                  <a:cubicBezTo>
                    <a:pt x="16397" y="23394"/>
                    <a:pt x="15858" y="23665"/>
                    <a:pt x="15435" y="23665"/>
                  </a:cubicBezTo>
                  <a:cubicBezTo>
                    <a:pt x="14881" y="23665"/>
                    <a:pt x="14525" y="23201"/>
                    <a:pt x="13728" y="22122"/>
                  </a:cubicBezTo>
                  <a:cubicBezTo>
                    <a:pt x="10252" y="17455"/>
                    <a:pt x="6847" y="12740"/>
                    <a:pt x="3382" y="8049"/>
                  </a:cubicBezTo>
                  <a:cubicBezTo>
                    <a:pt x="3013" y="7561"/>
                    <a:pt x="2989" y="7203"/>
                    <a:pt x="3370" y="6763"/>
                  </a:cubicBezTo>
                  <a:cubicBezTo>
                    <a:pt x="3751" y="6322"/>
                    <a:pt x="4108" y="5858"/>
                    <a:pt x="4477" y="5417"/>
                  </a:cubicBezTo>
                  <a:cubicBezTo>
                    <a:pt x="4596" y="5263"/>
                    <a:pt x="4763" y="5155"/>
                    <a:pt x="4811" y="5132"/>
                  </a:cubicBezTo>
                  <a:close/>
                  <a:moveTo>
                    <a:pt x="2132" y="9239"/>
                  </a:moveTo>
                  <a:lnTo>
                    <a:pt x="2132" y="9239"/>
                  </a:lnTo>
                  <a:cubicBezTo>
                    <a:pt x="6001" y="14133"/>
                    <a:pt x="9883" y="19050"/>
                    <a:pt x="13752" y="23932"/>
                  </a:cubicBezTo>
                  <a:cubicBezTo>
                    <a:pt x="13490" y="23932"/>
                    <a:pt x="13212" y="23933"/>
                    <a:pt x="12924" y="23933"/>
                  </a:cubicBezTo>
                  <a:cubicBezTo>
                    <a:pt x="12347" y="23933"/>
                    <a:pt x="11728" y="23928"/>
                    <a:pt x="11109" y="23896"/>
                  </a:cubicBezTo>
                  <a:cubicBezTo>
                    <a:pt x="10930" y="23884"/>
                    <a:pt x="10704" y="23622"/>
                    <a:pt x="10573" y="23432"/>
                  </a:cubicBezTo>
                  <a:cubicBezTo>
                    <a:pt x="7835" y="19455"/>
                    <a:pt x="5108" y="15466"/>
                    <a:pt x="2370" y="11513"/>
                  </a:cubicBezTo>
                  <a:cubicBezTo>
                    <a:pt x="1834" y="10751"/>
                    <a:pt x="1703" y="10001"/>
                    <a:pt x="2132" y="9239"/>
                  </a:cubicBezTo>
                  <a:close/>
                  <a:moveTo>
                    <a:pt x="10954" y="0"/>
                  </a:moveTo>
                  <a:cubicBezTo>
                    <a:pt x="10121" y="357"/>
                    <a:pt x="9299" y="750"/>
                    <a:pt x="8454" y="1084"/>
                  </a:cubicBezTo>
                  <a:cubicBezTo>
                    <a:pt x="4049" y="2750"/>
                    <a:pt x="1393" y="5917"/>
                    <a:pt x="203" y="10418"/>
                  </a:cubicBezTo>
                  <a:cubicBezTo>
                    <a:pt x="155" y="10668"/>
                    <a:pt x="72" y="10906"/>
                    <a:pt x="0" y="11156"/>
                  </a:cubicBezTo>
                  <a:lnTo>
                    <a:pt x="0" y="13895"/>
                  </a:lnTo>
                  <a:cubicBezTo>
                    <a:pt x="489" y="16169"/>
                    <a:pt x="1310" y="18312"/>
                    <a:pt x="2608" y="20264"/>
                  </a:cubicBezTo>
                  <a:cubicBezTo>
                    <a:pt x="4632" y="23312"/>
                    <a:pt x="7275" y="25396"/>
                    <a:pt x="11002" y="25896"/>
                  </a:cubicBezTo>
                  <a:cubicBezTo>
                    <a:pt x="11121" y="25908"/>
                    <a:pt x="11240" y="25991"/>
                    <a:pt x="11359" y="26039"/>
                  </a:cubicBezTo>
                  <a:lnTo>
                    <a:pt x="14288" y="26039"/>
                  </a:lnTo>
                  <a:cubicBezTo>
                    <a:pt x="14443" y="25979"/>
                    <a:pt x="14586" y="25896"/>
                    <a:pt x="14740" y="25860"/>
                  </a:cubicBezTo>
                  <a:cubicBezTo>
                    <a:pt x="21146" y="24717"/>
                    <a:pt x="25218" y="20014"/>
                    <a:pt x="25551" y="13299"/>
                  </a:cubicBezTo>
                  <a:cubicBezTo>
                    <a:pt x="25837" y="7525"/>
                    <a:pt x="21860" y="2179"/>
                    <a:pt x="16050" y="512"/>
                  </a:cubicBezTo>
                  <a:cubicBezTo>
                    <a:pt x="15383" y="322"/>
                    <a:pt x="14740" y="179"/>
                    <a:pt x="1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7630280" y="4484593"/>
              <a:ext cx="363645" cy="365146"/>
            </a:xfrm>
            <a:custGeom>
              <a:avLst/>
              <a:gdLst/>
              <a:ahLst/>
              <a:cxnLst/>
              <a:rect l="l" t="t" r="r" b="b"/>
              <a:pathLst>
                <a:path w="25933" h="26040" extrusionOk="0">
                  <a:moveTo>
                    <a:pt x="12093" y="1873"/>
                  </a:moveTo>
                  <a:cubicBezTo>
                    <a:pt x="14509" y="1873"/>
                    <a:pt x="17098" y="2751"/>
                    <a:pt x="19479" y="4466"/>
                  </a:cubicBezTo>
                  <a:cubicBezTo>
                    <a:pt x="19170" y="4406"/>
                    <a:pt x="18991" y="4382"/>
                    <a:pt x="18848" y="4311"/>
                  </a:cubicBezTo>
                  <a:cubicBezTo>
                    <a:pt x="18141" y="4004"/>
                    <a:pt x="17449" y="3838"/>
                    <a:pt x="16766" y="3838"/>
                  </a:cubicBezTo>
                  <a:cubicBezTo>
                    <a:pt x="15964" y="3838"/>
                    <a:pt x="15174" y="4066"/>
                    <a:pt x="14383" y="4561"/>
                  </a:cubicBezTo>
                  <a:cubicBezTo>
                    <a:pt x="14193" y="4684"/>
                    <a:pt x="13919" y="4739"/>
                    <a:pt x="13635" y="4739"/>
                  </a:cubicBezTo>
                  <a:cubicBezTo>
                    <a:pt x="13314" y="4739"/>
                    <a:pt x="12980" y="4669"/>
                    <a:pt x="12740" y="4549"/>
                  </a:cubicBezTo>
                  <a:cubicBezTo>
                    <a:pt x="12005" y="4168"/>
                    <a:pt x="11295" y="3992"/>
                    <a:pt x="10598" y="3992"/>
                  </a:cubicBezTo>
                  <a:cubicBezTo>
                    <a:pt x="9726" y="3992"/>
                    <a:pt x="8873" y="4267"/>
                    <a:pt x="8013" y="4763"/>
                  </a:cubicBezTo>
                  <a:cubicBezTo>
                    <a:pt x="7249" y="5208"/>
                    <a:pt x="6477" y="5692"/>
                    <a:pt x="5557" y="5692"/>
                  </a:cubicBezTo>
                  <a:cubicBezTo>
                    <a:pt x="5344" y="5692"/>
                    <a:pt x="5124" y="5667"/>
                    <a:pt x="4894" y="5609"/>
                  </a:cubicBezTo>
                  <a:cubicBezTo>
                    <a:pt x="6634" y="3095"/>
                    <a:pt x="9243" y="1873"/>
                    <a:pt x="12093" y="1873"/>
                  </a:cubicBezTo>
                  <a:close/>
                  <a:moveTo>
                    <a:pt x="16945" y="5040"/>
                  </a:moveTo>
                  <a:cubicBezTo>
                    <a:pt x="17618" y="5040"/>
                    <a:pt x="18295" y="5206"/>
                    <a:pt x="18991" y="5549"/>
                  </a:cubicBezTo>
                  <a:cubicBezTo>
                    <a:pt x="19229" y="5668"/>
                    <a:pt x="19491" y="5692"/>
                    <a:pt x="19753" y="5740"/>
                  </a:cubicBezTo>
                  <a:cubicBezTo>
                    <a:pt x="21503" y="6061"/>
                    <a:pt x="21872" y="6359"/>
                    <a:pt x="22611" y="8073"/>
                  </a:cubicBezTo>
                  <a:cubicBezTo>
                    <a:pt x="22102" y="8560"/>
                    <a:pt x="21603" y="8804"/>
                    <a:pt x="21076" y="8804"/>
                  </a:cubicBezTo>
                  <a:cubicBezTo>
                    <a:pt x="20751" y="8804"/>
                    <a:pt x="20416" y="8712"/>
                    <a:pt x="20063" y="8526"/>
                  </a:cubicBezTo>
                  <a:cubicBezTo>
                    <a:pt x="19836" y="8407"/>
                    <a:pt x="19634" y="8240"/>
                    <a:pt x="19420" y="8085"/>
                  </a:cubicBezTo>
                  <a:cubicBezTo>
                    <a:pt x="18644" y="7538"/>
                    <a:pt x="17994" y="7261"/>
                    <a:pt x="17361" y="7261"/>
                  </a:cubicBezTo>
                  <a:cubicBezTo>
                    <a:pt x="16673" y="7261"/>
                    <a:pt x="16004" y="7588"/>
                    <a:pt x="15217" y="8252"/>
                  </a:cubicBezTo>
                  <a:cubicBezTo>
                    <a:pt x="14365" y="8970"/>
                    <a:pt x="13921" y="9324"/>
                    <a:pt x="13461" y="9324"/>
                  </a:cubicBezTo>
                  <a:cubicBezTo>
                    <a:pt x="13021" y="9324"/>
                    <a:pt x="12567" y="8999"/>
                    <a:pt x="11728" y="8359"/>
                  </a:cubicBezTo>
                  <a:cubicBezTo>
                    <a:pt x="11218" y="7967"/>
                    <a:pt x="10691" y="7809"/>
                    <a:pt x="10156" y="7809"/>
                  </a:cubicBezTo>
                  <a:cubicBezTo>
                    <a:pt x="9668" y="7809"/>
                    <a:pt x="9174" y="7940"/>
                    <a:pt x="8680" y="8145"/>
                  </a:cubicBezTo>
                  <a:cubicBezTo>
                    <a:pt x="7680" y="8549"/>
                    <a:pt x="6728" y="9038"/>
                    <a:pt x="5727" y="9442"/>
                  </a:cubicBezTo>
                  <a:cubicBezTo>
                    <a:pt x="5325" y="9607"/>
                    <a:pt x="4920" y="9704"/>
                    <a:pt x="4518" y="9704"/>
                  </a:cubicBezTo>
                  <a:cubicBezTo>
                    <a:pt x="4074" y="9704"/>
                    <a:pt x="3634" y="9586"/>
                    <a:pt x="3203" y="9311"/>
                  </a:cubicBezTo>
                  <a:cubicBezTo>
                    <a:pt x="2739" y="9026"/>
                    <a:pt x="2560" y="8704"/>
                    <a:pt x="2894" y="8192"/>
                  </a:cubicBezTo>
                  <a:cubicBezTo>
                    <a:pt x="3322" y="7526"/>
                    <a:pt x="3739" y="6811"/>
                    <a:pt x="4203" y="6037"/>
                  </a:cubicBezTo>
                  <a:cubicBezTo>
                    <a:pt x="4768" y="6266"/>
                    <a:pt x="5305" y="6364"/>
                    <a:pt x="5823" y="6364"/>
                  </a:cubicBezTo>
                  <a:cubicBezTo>
                    <a:pt x="6682" y="6364"/>
                    <a:pt x="7488" y="6093"/>
                    <a:pt x="8275" y="5692"/>
                  </a:cubicBezTo>
                  <a:cubicBezTo>
                    <a:pt x="9000" y="5345"/>
                    <a:pt x="9695" y="5129"/>
                    <a:pt x="10400" y="5129"/>
                  </a:cubicBezTo>
                  <a:cubicBezTo>
                    <a:pt x="11027" y="5129"/>
                    <a:pt x="11663" y="5300"/>
                    <a:pt x="12335" y="5704"/>
                  </a:cubicBezTo>
                  <a:cubicBezTo>
                    <a:pt x="12612" y="5878"/>
                    <a:pt x="13018" y="5961"/>
                    <a:pt x="13429" y="5961"/>
                  </a:cubicBezTo>
                  <a:cubicBezTo>
                    <a:pt x="13831" y="5961"/>
                    <a:pt x="14237" y="5881"/>
                    <a:pt x="14526" y="5728"/>
                  </a:cubicBezTo>
                  <a:cubicBezTo>
                    <a:pt x="15347" y="5275"/>
                    <a:pt x="16144" y="5040"/>
                    <a:pt x="16945" y="5040"/>
                  </a:cubicBezTo>
                  <a:close/>
                  <a:moveTo>
                    <a:pt x="17617" y="8940"/>
                  </a:moveTo>
                  <a:cubicBezTo>
                    <a:pt x="18386" y="8940"/>
                    <a:pt x="19183" y="9182"/>
                    <a:pt x="20051" y="9669"/>
                  </a:cubicBezTo>
                  <a:cubicBezTo>
                    <a:pt x="20343" y="9837"/>
                    <a:pt x="20701" y="9890"/>
                    <a:pt x="21098" y="9890"/>
                  </a:cubicBezTo>
                  <a:cubicBezTo>
                    <a:pt x="21768" y="9890"/>
                    <a:pt x="22552" y="9740"/>
                    <a:pt x="23337" y="9740"/>
                  </a:cubicBezTo>
                  <a:cubicBezTo>
                    <a:pt x="23456" y="10300"/>
                    <a:pt x="23634" y="10978"/>
                    <a:pt x="23694" y="11705"/>
                  </a:cubicBezTo>
                  <a:cubicBezTo>
                    <a:pt x="23833" y="12689"/>
                    <a:pt x="23242" y="13399"/>
                    <a:pt x="22378" y="13399"/>
                  </a:cubicBezTo>
                  <a:cubicBezTo>
                    <a:pt x="22207" y="13399"/>
                    <a:pt x="22025" y="13371"/>
                    <a:pt x="21837" y="13312"/>
                  </a:cubicBezTo>
                  <a:cubicBezTo>
                    <a:pt x="21194" y="13110"/>
                    <a:pt x="20586" y="12752"/>
                    <a:pt x="20039" y="12359"/>
                  </a:cubicBezTo>
                  <a:cubicBezTo>
                    <a:pt x="19319" y="11858"/>
                    <a:pt x="18614" y="11614"/>
                    <a:pt x="17913" y="11614"/>
                  </a:cubicBezTo>
                  <a:cubicBezTo>
                    <a:pt x="17200" y="11614"/>
                    <a:pt x="16491" y="11867"/>
                    <a:pt x="15776" y="12359"/>
                  </a:cubicBezTo>
                  <a:cubicBezTo>
                    <a:pt x="15514" y="12562"/>
                    <a:pt x="15229" y="12717"/>
                    <a:pt x="14955" y="12895"/>
                  </a:cubicBezTo>
                  <a:cubicBezTo>
                    <a:pt x="14485" y="13198"/>
                    <a:pt x="14002" y="13363"/>
                    <a:pt x="13523" y="13363"/>
                  </a:cubicBezTo>
                  <a:cubicBezTo>
                    <a:pt x="13079" y="13363"/>
                    <a:pt x="12640" y="13222"/>
                    <a:pt x="12216" y="12919"/>
                  </a:cubicBezTo>
                  <a:cubicBezTo>
                    <a:pt x="11247" y="12203"/>
                    <a:pt x="10281" y="11864"/>
                    <a:pt x="9307" y="11864"/>
                  </a:cubicBezTo>
                  <a:cubicBezTo>
                    <a:pt x="8355" y="11864"/>
                    <a:pt x="7395" y="12188"/>
                    <a:pt x="6418" y="12800"/>
                  </a:cubicBezTo>
                  <a:cubicBezTo>
                    <a:pt x="5738" y="13225"/>
                    <a:pt x="5022" y="13445"/>
                    <a:pt x="4298" y="13445"/>
                  </a:cubicBezTo>
                  <a:cubicBezTo>
                    <a:pt x="3704" y="13445"/>
                    <a:pt x="3103" y="13297"/>
                    <a:pt x="2513" y="12990"/>
                  </a:cubicBezTo>
                  <a:cubicBezTo>
                    <a:pt x="2239" y="12836"/>
                    <a:pt x="1941" y="12383"/>
                    <a:pt x="1941" y="12062"/>
                  </a:cubicBezTo>
                  <a:cubicBezTo>
                    <a:pt x="1941" y="11336"/>
                    <a:pt x="2120" y="10597"/>
                    <a:pt x="2239" y="9716"/>
                  </a:cubicBezTo>
                  <a:cubicBezTo>
                    <a:pt x="3151" y="10311"/>
                    <a:pt x="4032" y="10557"/>
                    <a:pt x="4892" y="10557"/>
                  </a:cubicBezTo>
                  <a:cubicBezTo>
                    <a:pt x="6030" y="10557"/>
                    <a:pt x="7131" y="10126"/>
                    <a:pt x="8216" y="9502"/>
                  </a:cubicBezTo>
                  <a:cubicBezTo>
                    <a:pt x="8808" y="9165"/>
                    <a:pt x="9378" y="8970"/>
                    <a:pt x="9930" y="8970"/>
                  </a:cubicBezTo>
                  <a:cubicBezTo>
                    <a:pt x="10588" y="8970"/>
                    <a:pt x="11220" y="9247"/>
                    <a:pt x="11835" y="9895"/>
                  </a:cubicBezTo>
                  <a:cubicBezTo>
                    <a:pt x="12302" y="10374"/>
                    <a:pt x="12839" y="10593"/>
                    <a:pt x="13374" y="10593"/>
                  </a:cubicBezTo>
                  <a:cubicBezTo>
                    <a:pt x="13863" y="10593"/>
                    <a:pt x="14350" y="10409"/>
                    <a:pt x="14776" y="10073"/>
                  </a:cubicBezTo>
                  <a:cubicBezTo>
                    <a:pt x="15736" y="9319"/>
                    <a:pt x="16655" y="8940"/>
                    <a:pt x="17617" y="8940"/>
                  </a:cubicBezTo>
                  <a:close/>
                  <a:moveTo>
                    <a:pt x="18198" y="12691"/>
                  </a:moveTo>
                  <a:cubicBezTo>
                    <a:pt x="18709" y="12691"/>
                    <a:pt x="19230" y="12829"/>
                    <a:pt x="19765" y="13110"/>
                  </a:cubicBezTo>
                  <a:cubicBezTo>
                    <a:pt x="20122" y="13300"/>
                    <a:pt x="20467" y="13514"/>
                    <a:pt x="20837" y="13598"/>
                  </a:cubicBezTo>
                  <a:cubicBezTo>
                    <a:pt x="21741" y="13824"/>
                    <a:pt x="22670" y="14003"/>
                    <a:pt x="23742" y="14241"/>
                  </a:cubicBezTo>
                  <a:cubicBezTo>
                    <a:pt x="23694" y="14550"/>
                    <a:pt x="23623" y="15062"/>
                    <a:pt x="23515" y="15550"/>
                  </a:cubicBezTo>
                  <a:cubicBezTo>
                    <a:pt x="23341" y="16286"/>
                    <a:pt x="22981" y="16660"/>
                    <a:pt x="22387" y="16660"/>
                  </a:cubicBezTo>
                  <a:cubicBezTo>
                    <a:pt x="22213" y="16660"/>
                    <a:pt x="22018" y="16627"/>
                    <a:pt x="21801" y="16562"/>
                  </a:cubicBezTo>
                  <a:cubicBezTo>
                    <a:pt x="21289" y="16408"/>
                    <a:pt x="20777" y="16146"/>
                    <a:pt x="20289" y="15908"/>
                  </a:cubicBezTo>
                  <a:cubicBezTo>
                    <a:pt x="19652" y="15601"/>
                    <a:pt x="19018" y="15443"/>
                    <a:pt x="18385" y="15443"/>
                  </a:cubicBezTo>
                  <a:cubicBezTo>
                    <a:pt x="17765" y="15443"/>
                    <a:pt x="17146" y="15595"/>
                    <a:pt x="16526" y="15908"/>
                  </a:cubicBezTo>
                  <a:cubicBezTo>
                    <a:pt x="16074" y="16134"/>
                    <a:pt x="15645" y="16336"/>
                    <a:pt x="15193" y="16550"/>
                  </a:cubicBezTo>
                  <a:cubicBezTo>
                    <a:pt x="14793" y="16740"/>
                    <a:pt x="14399" y="16838"/>
                    <a:pt x="14013" y="16838"/>
                  </a:cubicBezTo>
                  <a:cubicBezTo>
                    <a:pt x="13526" y="16838"/>
                    <a:pt x="13055" y="16680"/>
                    <a:pt x="12609" y="16348"/>
                  </a:cubicBezTo>
                  <a:cubicBezTo>
                    <a:pt x="11901" y="15828"/>
                    <a:pt x="11174" y="15620"/>
                    <a:pt x="10428" y="15620"/>
                  </a:cubicBezTo>
                  <a:cubicBezTo>
                    <a:pt x="9808" y="15620"/>
                    <a:pt x="9174" y="15764"/>
                    <a:pt x="8525" y="15991"/>
                  </a:cubicBezTo>
                  <a:cubicBezTo>
                    <a:pt x="7573" y="16336"/>
                    <a:pt x="6620" y="16789"/>
                    <a:pt x="5644" y="16848"/>
                  </a:cubicBezTo>
                  <a:cubicBezTo>
                    <a:pt x="5372" y="16866"/>
                    <a:pt x="5122" y="16876"/>
                    <a:pt x="4892" y="16876"/>
                  </a:cubicBezTo>
                  <a:cubicBezTo>
                    <a:pt x="2719" y="16876"/>
                    <a:pt x="2301" y="16031"/>
                    <a:pt x="2096" y="13717"/>
                  </a:cubicBezTo>
                  <a:lnTo>
                    <a:pt x="2096" y="13717"/>
                  </a:lnTo>
                  <a:cubicBezTo>
                    <a:pt x="2263" y="13764"/>
                    <a:pt x="2394" y="13776"/>
                    <a:pt x="2537" y="13836"/>
                  </a:cubicBezTo>
                  <a:cubicBezTo>
                    <a:pt x="3245" y="14128"/>
                    <a:pt x="3945" y="14278"/>
                    <a:pt x="4633" y="14278"/>
                  </a:cubicBezTo>
                  <a:cubicBezTo>
                    <a:pt x="5516" y="14278"/>
                    <a:pt x="6379" y="14030"/>
                    <a:pt x="7216" y="13514"/>
                  </a:cubicBezTo>
                  <a:cubicBezTo>
                    <a:pt x="7978" y="13040"/>
                    <a:pt x="8708" y="12783"/>
                    <a:pt x="9422" y="12783"/>
                  </a:cubicBezTo>
                  <a:cubicBezTo>
                    <a:pt x="10214" y="12783"/>
                    <a:pt x="10988" y="13099"/>
                    <a:pt x="11764" y="13788"/>
                  </a:cubicBezTo>
                  <a:cubicBezTo>
                    <a:pt x="12348" y="14306"/>
                    <a:pt x="12967" y="14549"/>
                    <a:pt x="13600" y="14549"/>
                  </a:cubicBezTo>
                  <a:cubicBezTo>
                    <a:pt x="14206" y="14549"/>
                    <a:pt x="14826" y="14326"/>
                    <a:pt x="15443" y="13907"/>
                  </a:cubicBezTo>
                  <a:cubicBezTo>
                    <a:pt x="15717" y="13729"/>
                    <a:pt x="16003" y="13574"/>
                    <a:pt x="16265" y="13371"/>
                  </a:cubicBezTo>
                  <a:cubicBezTo>
                    <a:pt x="16896" y="12922"/>
                    <a:pt x="17538" y="12691"/>
                    <a:pt x="18198" y="12691"/>
                  </a:cubicBezTo>
                  <a:close/>
                  <a:moveTo>
                    <a:pt x="18504" y="16530"/>
                  </a:moveTo>
                  <a:cubicBezTo>
                    <a:pt x="19378" y="16530"/>
                    <a:pt x="20262" y="16782"/>
                    <a:pt x="21158" y="17289"/>
                  </a:cubicBezTo>
                  <a:cubicBezTo>
                    <a:pt x="21599" y="17527"/>
                    <a:pt x="22146" y="17562"/>
                    <a:pt x="22801" y="17717"/>
                  </a:cubicBezTo>
                  <a:cubicBezTo>
                    <a:pt x="22444" y="18348"/>
                    <a:pt x="22122" y="19003"/>
                    <a:pt x="21682" y="19587"/>
                  </a:cubicBezTo>
                  <a:cubicBezTo>
                    <a:pt x="21592" y="19722"/>
                    <a:pt x="21317" y="19803"/>
                    <a:pt x="21075" y="19803"/>
                  </a:cubicBezTo>
                  <a:cubicBezTo>
                    <a:pt x="20998" y="19803"/>
                    <a:pt x="20924" y="19794"/>
                    <a:pt x="20860" y="19777"/>
                  </a:cubicBezTo>
                  <a:cubicBezTo>
                    <a:pt x="20122" y="19563"/>
                    <a:pt x="19396" y="19265"/>
                    <a:pt x="18658" y="19003"/>
                  </a:cubicBezTo>
                  <a:cubicBezTo>
                    <a:pt x="18183" y="18833"/>
                    <a:pt x="17718" y="18740"/>
                    <a:pt x="17270" y="18740"/>
                  </a:cubicBezTo>
                  <a:cubicBezTo>
                    <a:pt x="16525" y="18740"/>
                    <a:pt x="15824" y="18995"/>
                    <a:pt x="15193" y="19575"/>
                  </a:cubicBezTo>
                  <a:cubicBezTo>
                    <a:pt x="14628" y="20107"/>
                    <a:pt x="14056" y="20370"/>
                    <a:pt x="13464" y="20370"/>
                  </a:cubicBezTo>
                  <a:cubicBezTo>
                    <a:pt x="12969" y="20370"/>
                    <a:pt x="12461" y="20187"/>
                    <a:pt x="11931" y="19825"/>
                  </a:cubicBezTo>
                  <a:cubicBezTo>
                    <a:pt x="11225" y="19320"/>
                    <a:pt x="10491" y="19080"/>
                    <a:pt x="9731" y="19080"/>
                  </a:cubicBezTo>
                  <a:cubicBezTo>
                    <a:pt x="9184" y="19080"/>
                    <a:pt x="8623" y="19204"/>
                    <a:pt x="8049" y="19444"/>
                  </a:cubicBezTo>
                  <a:cubicBezTo>
                    <a:pt x="7871" y="19527"/>
                    <a:pt x="7680" y="19563"/>
                    <a:pt x="7502" y="19634"/>
                  </a:cubicBezTo>
                  <a:cubicBezTo>
                    <a:pt x="6935" y="19842"/>
                    <a:pt x="6428" y="20001"/>
                    <a:pt x="5950" y="20001"/>
                  </a:cubicBezTo>
                  <a:cubicBezTo>
                    <a:pt x="5063" y="20001"/>
                    <a:pt x="4276" y="19453"/>
                    <a:pt x="3394" y="17658"/>
                  </a:cubicBezTo>
                  <a:lnTo>
                    <a:pt x="3394" y="17658"/>
                  </a:lnTo>
                  <a:cubicBezTo>
                    <a:pt x="4103" y="17900"/>
                    <a:pt x="4774" y="18006"/>
                    <a:pt x="5419" y="18006"/>
                  </a:cubicBezTo>
                  <a:cubicBezTo>
                    <a:pt x="6647" y="18006"/>
                    <a:pt x="7778" y="17620"/>
                    <a:pt x="8895" y="17051"/>
                  </a:cubicBezTo>
                  <a:cubicBezTo>
                    <a:pt x="9384" y="16808"/>
                    <a:pt x="9869" y="16678"/>
                    <a:pt x="10345" y="16678"/>
                  </a:cubicBezTo>
                  <a:cubicBezTo>
                    <a:pt x="10970" y="16678"/>
                    <a:pt x="11581" y="16903"/>
                    <a:pt x="12169" y="17396"/>
                  </a:cubicBezTo>
                  <a:cubicBezTo>
                    <a:pt x="12653" y="17806"/>
                    <a:pt x="13198" y="17992"/>
                    <a:pt x="13775" y="17992"/>
                  </a:cubicBezTo>
                  <a:cubicBezTo>
                    <a:pt x="14119" y="17992"/>
                    <a:pt x="14475" y="17925"/>
                    <a:pt x="14836" y="17801"/>
                  </a:cubicBezTo>
                  <a:cubicBezTo>
                    <a:pt x="15074" y="17705"/>
                    <a:pt x="15348" y="17634"/>
                    <a:pt x="15550" y="17503"/>
                  </a:cubicBezTo>
                  <a:cubicBezTo>
                    <a:pt x="16526" y="16856"/>
                    <a:pt x="17509" y="16530"/>
                    <a:pt x="18504" y="16530"/>
                  </a:cubicBezTo>
                  <a:close/>
                  <a:moveTo>
                    <a:pt x="17263" y="19738"/>
                  </a:moveTo>
                  <a:cubicBezTo>
                    <a:pt x="17644" y="19738"/>
                    <a:pt x="18038" y="19833"/>
                    <a:pt x="18443" y="20003"/>
                  </a:cubicBezTo>
                  <a:cubicBezTo>
                    <a:pt x="19098" y="20277"/>
                    <a:pt x="19753" y="20563"/>
                    <a:pt x="20479" y="20872"/>
                  </a:cubicBezTo>
                  <a:cubicBezTo>
                    <a:pt x="18929" y="22721"/>
                    <a:pt x="15910" y="24032"/>
                    <a:pt x="12830" y="24032"/>
                  </a:cubicBezTo>
                  <a:cubicBezTo>
                    <a:pt x="10376" y="24032"/>
                    <a:pt x="7882" y="23200"/>
                    <a:pt x="6061" y="21146"/>
                  </a:cubicBezTo>
                  <a:cubicBezTo>
                    <a:pt x="7097" y="20801"/>
                    <a:pt x="8144" y="20468"/>
                    <a:pt x="9180" y="20134"/>
                  </a:cubicBezTo>
                  <a:cubicBezTo>
                    <a:pt x="9449" y="20047"/>
                    <a:pt x="9711" y="20007"/>
                    <a:pt x="9965" y="20007"/>
                  </a:cubicBezTo>
                  <a:cubicBezTo>
                    <a:pt x="10578" y="20007"/>
                    <a:pt x="11147" y="20240"/>
                    <a:pt x="11669" y="20610"/>
                  </a:cubicBezTo>
                  <a:cubicBezTo>
                    <a:pt x="12341" y="21087"/>
                    <a:pt x="12989" y="21331"/>
                    <a:pt x="13622" y="21331"/>
                  </a:cubicBezTo>
                  <a:cubicBezTo>
                    <a:pt x="14335" y="21331"/>
                    <a:pt x="15029" y="21021"/>
                    <a:pt x="15717" y="20384"/>
                  </a:cubicBezTo>
                  <a:cubicBezTo>
                    <a:pt x="16195" y="19934"/>
                    <a:pt x="16714" y="19738"/>
                    <a:pt x="17263" y="19738"/>
                  </a:cubicBezTo>
                  <a:close/>
                  <a:moveTo>
                    <a:pt x="11442" y="1"/>
                  </a:moveTo>
                  <a:cubicBezTo>
                    <a:pt x="10728" y="322"/>
                    <a:pt x="10038" y="751"/>
                    <a:pt x="9287" y="953"/>
                  </a:cubicBezTo>
                  <a:cubicBezTo>
                    <a:pt x="4942" y="2108"/>
                    <a:pt x="941" y="6692"/>
                    <a:pt x="477" y="11193"/>
                  </a:cubicBezTo>
                  <a:cubicBezTo>
                    <a:pt x="1" y="15872"/>
                    <a:pt x="2013" y="19598"/>
                    <a:pt x="5108" y="22861"/>
                  </a:cubicBezTo>
                  <a:cubicBezTo>
                    <a:pt x="6668" y="24504"/>
                    <a:pt x="8680" y="25421"/>
                    <a:pt x="10907" y="25837"/>
                  </a:cubicBezTo>
                  <a:cubicBezTo>
                    <a:pt x="11145" y="25873"/>
                    <a:pt x="11407" y="25968"/>
                    <a:pt x="11645" y="26040"/>
                  </a:cubicBezTo>
                  <a:cubicBezTo>
                    <a:pt x="12621" y="26040"/>
                    <a:pt x="13586" y="26040"/>
                    <a:pt x="14574" y="26028"/>
                  </a:cubicBezTo>
                  <a:cubicBezTo>
                    <a:pt x="15610" y="25742"/>
                    <a:pt x="16669" y="25563"/>
                    <a:pt x="17669" y="25182"/>
                  </a:cubicBezTo>
                  <a:cubicBezTo>
                    <a:pt x="22253" y="23420"/>
                    <a:pt x="24813" y="19968"/>
                    <a:pt x="25718" y="15205"/>
                  </a:cubicBezTo>
                  <a:cubicBezTo>
                    <a:pt x="25766" y="14955"/>
                    <a:pt x="25849" y="14717"/>
                    <a:pt x="25932" y="14479"/>
                  </a:cubicBezTo>
                  <a:lnTo>
                    <a:pt x="25932" y="11347"/>
                  </a:lnTo>
                  <a:cubicBezTo>
                    <a:pt x="25766" y="10681"/>
                    <a:pt x="25647" y="10014"/>
                    <a:pt x="25432" y="9371"/>
                  </a:cubicBezTo>
                  <a:cubicBezTo>
                    <a:pt x="23801" y="4299"/>
                    <a:pt x="20289" y="1334"/>
                    <a:pt x="15122" y="203"/>
                  </a:cubicBezTo>
                  <a:cubicBezTo>
                    <a:pt x="14871" y="144"/>
                    <a:pt x="14621" y="72"/>
                    <a:pt x="14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7145048" y="4484639"/>
              <a:ext cx="387680" cy="364978"/>
              <a:chOff x="3781125" y="2596275"/>
              <a:chExt cx="691175" cy="650700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3781125" y="2596275"/>
                <a:ext cx="691175" cy="650700"/>
              </a:xfrm>
              <a:custGeom>
                <a:avLst/>
                <a:gdLst/>
                <a:ahLst/>
                <a:cxnLst/>
                <a:rect l="l" t="t" r="r" b="b"/>
                <a:pathLst>
                  <a:path w="27647" h="26028" extrusionOk="0">
                    <a:moveTo>
                      <a:pt x="12950" y="1805"/>
                    </a:moveTo>
                    <a:cubicBezTo>
                      <a:pt x="14433" y="1805"/>
                      <a:pt x="15996" y="2174"/>
                      <a:pt x="17419" y="2584"/>
                    </a:cubicBezTo>
                    <a:cubicBezTo>
                      <a:pt x="22181" y="3966"/>
                      <a:pt x="25194" y="8109"/>
                      <a:pt x="25206" y="12895"/>
                    </a:cubicBezTo>
                    <a:cubicBezTo>
                      <a:pt x="25216" y="19249"/>
                      <a:pt x="20367" y="24050"/>
                      <a:pt x="14559" y="24050"/>
                    </a:cubicBezTo>
                    <a:cubicBezTo>
                      <a:pt x="13619" y="24050"/>
                      <a:pt x="12654" y="23924"/>
                      <a:pt x="11680" y="23658"/>
                    </a:cubicBezTo>
                    <a:cubicBezTo>
                      <a:pt x="7442" y="22515"/>
                      <a:pt x="5072" y="19313"/>
                      <a:pt x="3786" y="15276"/>
                    </a:cubicBezTo>
                    <a:cubicBezTo>
                      <a:pt x="2703" y="11847"/>
                      <a:pt x="3489" y="8716"/>
                      <a:pt x="5775" y="5954"/>
                    </a:cubicBezTo>
                    <a:cubicBezTo>
                      <a:pt x="7334" y="4049"/>
                      <a:pt x="9251" y="2346"/>
                      <a:pt x="11621" y="1918"/>
                    </a:cubicBezTo>
                    <a:cubicBezTo>
                      <a:pt x="12052" y="1840"/>
                      <a:pt x="12497" y="1805"/>
                      <a:pt x="12950" y="1805"/>
                    </a:cubicBezTo>
                    <a:close/>
                    <a:moveTo>
                      <a:pt x="12799" y="1"/>
                    </a:moveTo>
                    <a:cubicBezTo>
                      <a:pt x="12299" y="263"/>
                      <a:pt x="11847" y="668"/>
                      <a:pt x="11311" y="787"/>
                    </a:cubicBezTo>
                    <a:cubicBezTo>
                      <a:pt x="4227" y="2406"/>
                      <a:pt x="0" y="10097"/>
                      <a:pt x="2643" y="16860"/>
                    </a:cubicBezTo>
                    <a:cubicBezTo>
                      <a:pt x="4203" y="20860"/>
                      <a:pt x="6668" y="24170"/>
                      <a:pt x="11037" y="25504"/>
                    </a:cubicBezTo>
                    <a:cubicBezTo>
                      <a:pt x="11680" y="25694"/>
                      <a:pt x="12347" y="25861"/>
                      <a:pt x="12990" y="26028"/>
                    </a:cubicBezTo>
                    <a:lnTo>
                      <a:pt x="16109" y="26028"/>
                    </a:lnTo>
                    <a:cubicBezTo>
                      <a:pt x="16264" y="25968"/>
                      <a:pt x="16395" y="25873"/>
                      <a:pt x="16550" y="25849"/>
                    </a:cubicBezTo>
                    <a:cubicBezTo>
                      <a:pt x="22634" y="24742"/>
                      <a:pt x="26920" y="20039"/>
                      <a:pt x="27265" y="14086"/>
                    </a:cubicBezTo>
                    <a:cubicBezTo>
                      <a:pt x="27646" y="7621"/>
                      <a:pt x="24003" y="2334"/>
                      <a:pt x="17895" y="548"/>
                    </a:cubicBezTo>
                    <a:cubicBezTo>
                      <a:pt x="17181" y="334"/>
                      <a:pt x="16455" y="191"/>
                      <a:pt x="15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4021625" y="2723825"/>
                <a:ext cx="6312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272" extrusionOk="0">
                    <a:moveTo>
                      <a:pt x="1189" y="0"/>
                    </a:moveTo>
                    <a:cubicBezTo>
                      <a:pt x="814" y="0"/>
                      <a:pt x="309" y="193"/>
                      <a:pt x="167" y="447"/>
                    </a:cubicBezTo>
                    <a:cubicBezTo>
                      <a:pt x="0" y="745"/>
                      <a:pt x="250" y="1304"/>
                      <a:pt x="369" y="1745"/>
                    </a:cubicBezTo>
                    <a:cubicBezTo>
                      <a:pt x="453" y="2007"/>
                      <a:pt x="584" y="2281"/>
                      <a:pt x="762" y="2495"/>
                    </a:cubicBezTo>
                    <a:cubicBezTo>
                      <a:pt x="965" y="2781"/>
                      <a:pt x="1215" y="3174"/>
                      <a:pt x="1489" y="3257"/>
                    </a:cubicBezTo>
                    <a:cubicBezTo>
                      <a:pt x="1523" y="3267"/>
                      <a:pt x="1563" y="3272"/>
                      <a:pt x="1605" y="3272"/>
                    </a:cubicBezTo>
                    <a:cubicBezTo>
                      <a:pt x="1868" y="3272"/>
                      <a:pt x="2247" y="3093"/>
                      <a:pt x="2370" y="2888"/>
                    </a:cubicBezTo>
                    <a:cubicBezTo>
                      <a:pt x="2524" y="2662"/>
                      <a:pt x="2429" y="2233"/>
                      <a:pt x="2358" y="1923"/>
                    </a:cubicBezTo>
                    <a:cubicBezTo>
                      <a:pt x="2310" y="1638"/>
                      <a:pt x="2108" y="1400"/>
                      <a:pt x="1965" y="1150"/>
                    </a:cubicBezTo>
                    <a:cubicBezTo>
                      <a:pt x="2072" y="1066"/>
                      <a:pt x="2155" y="995"/>
                      <a:pt x="2263" y="923"/>
                    </a:cubicBezTo>
                    <a:cubicBezTo>
                      <a:pt x="1965" y="590"/>
                      <a:pt x="1715" y="90"/>
                      <a:pt x="1370" y="18"/>
                    </a:cubicBezTo>
                    <a:cubicBezTo>
                      <a:pt x="1315" y="6"/>
                      <a:pt x="125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4098825" y="2833050"/>
                <a:ext cx="5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413" extrusionOk="0">
                    <a:moveTo>
                      <a:pt x="1033" y="1"/>
                    </a:moveTo>
                    <a:cubicBezTo>
                      <a:pt x="475" y="1"/>
                      <a:pt x="111" y="364"/>
                      <a:pt x="56" y="983"/>
                    </a:cubicBezTo>
                    <a:cubicBezTo>
                      <a:pt x="0" y="1672"/>
                      <a:pt x="514" y="2412"/>
                      <a:pt x="1076" y="2412"/>
                    </a:cubicBezTo>
                    <a:cubicBezTo>
                      <a:pt x="1117" y="2412"/>
                      <a:pt x="1158" y="2408"/>
                      <a:pt x="1199" y="2400"/>
                    </a:cubicBezTo>
                    <a:cubicBezTo>
                      <a:pt x="1651" y="2317"/>
                      <a:pt x="2020" y="1900"/>
                      <a:pt x="2318" y="1698"/>
                    </a:cubicBezTo>
                    <a:cubicBezTo>
                      <a:pt x="2211" y="662"/>
                      <a:pt x="1913" y="79"/>
                      <a:pt x="1163" y="7"/>
                    </a:cubicBezTo>
                    <a:cubicBezTo>
                      <a:pt x="1119" y="3"/>
                      <a:pt x="1075" y="1"/>
                      <a:pt x="1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3908225" y="2915375"/>
                <a:ext cx="565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15" extrusionOk="0">
                    <a:moveTo>
                      <a:pt x="869" y="0"/>
                    </a:moveTo>
                    <a:cubicBezTo>
                      <a:pt x="595" y="405"/>
                      <a:pt x="179" y="786"/>
                      <a:pt x="107" y="1227"/>
                    </a:cubicBezTo>
                    <a:cubicBezTo>
                      <a:pt x="0" y="1893"/>
                      <a:pt x="524" y="2215"/>
                      <a:pt x="1143" y="2215"/>
                    </a:cubicBezTo>
                    <a:cubicBezTo>
                      <a:pt x="1774" y="2203"/>
                      <a:pt x="2262" y="1798"/>
                      <a:pt x="2143" y="1179"/>
                    </a:cubicBezTo>
                    <a:cubicBezTo>
                      <a:pt x="2072" y="762"/>
                      <a:pt x="1607" y="405"/>
                      <a:pt x="1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4234275" y="2978950"/>
                <a:ext cx="5377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208" extrusionOk="0">
                    <a:moveTo>
                      <a:pt x="831" y="0"/>
                    </a:moveTo>
                    <a:cubicBezTo>
                      <a:pt x="326" y="0"/>
                      <a:pt x="0" y="489"/>
                      <a:pt x="162" y="1017"/>
                    </a:cubicBezTo>
                    <a:cubicBezTo>
                      <a:pt x="293" y="1458"/>
                      <a:pt x="746" y="1803"/>
                      <a:pt x="1043" y="2208"/>
                    </a:cubicBezTo>
                    <a:cubicBezTo>
                      <a:pt x="1186" y="2196"/>
                      <a:pt x="1317" y="2196"/>
                      <a:pt x="1472" y="2172"/>
                    </a:cubicBezTo>
                    <a:cubicBezTo>
                      <a:pt x="1698" y="1779"/>
                      <a:pt x="2150" y="1303"/>
                      <a:pt x="2067" y="1005"/>
                    </a:cubicBezTo>
                    <a:cubicBezTo>
                      <a:pt x="1936" y="589"/>
                      <a:pt x="1424" y="100"/>
                      <a:pt x="996" y="17"/>
                    </a:cubicBezTo>
                    <a:cubicBezTo>
                      <a:pt x="939" y="6"/>
                      <a:pt x="884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4166875" y="2769325"/>
                <a:ext cx="601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760" extrusionOk="0">
                    <a:moveTo>
                      <a:pt x="913" y="0"/>
                    </a:moveTo>
                    <a:cubicBezTo>
                      <a:pt x="399" y="0"/>
                      <a:pt x="0" y="409"/>
                      <a:pt x="143" y="961"/>
                    </a:cubicBezTo>
                    <a:cubicBezTo>
                      <a:pt x="251" y="1306"/>
                      <a:pt x="739" y="1747"/>
                      <a:pt x="1084" y="1758"/>
                    </a:cubicBezTo>
                    <a:cubicBezTo>
                      <a:pt x="1092" y="1759"/>
                      <a:pt x="1101" y="1759"/>
                      <a:pt x="1109" y="1759"/>
                    </a:cubicBezTo>
                    <a:cubicBezTo>
                      <a:pt x="1436" y="1759"/>
                      <a:pt x="1802" y="1307"/>
                      <a:pt x="2406" y="865"/>
                    </a:cubicBezTo>
                    <a:cubicBezTo>
                      <a:pt x="1775" y="437"/>
                      <a:pt x="1429" y="56"/>
                      <a:pt x="1036" y="8"/>
                    </a:cubicBezTo>
                    <a:cubicBezTo>
                      <a:pt x="995" y="3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4143475" y="2677100"/>
                <a:ext cx="54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91" extrusionOk="0">
                    <a:moveTo>
                      <a:pt x="999" y="1"/>
                    </a:moveTo>
                    <a:cubicBezTo>
                      <a:pt x="982" y="1"/>
                      <a:pt x="965" y="3"/>
                      <a:pt x="949" y="6"/>
                    </a:cubicBezTo>
                    <a:cubicBezTo>
                      <a:pt x="603" y="78"/>
                      <a:pt x="163" y="542"/>
                      <a:pt x="91" y="887"/>
                    </a:cubicBezTo>
                    <a:cubicBezTo>
                      <a:pt x="0" y="1392"/>
                      <a:pt x="346" y="1691"/>
                      <a:pt x="779" y="1691"/>
                    </a:cubicBezTo>
                    <a:cubicBezTo>
                      <a:pt x="857" y="1691"/>
                      <a:pt x="938" y="1681"/>
                      <a:pt x="1020" y="1661"/>
                    </a:cubicBezTo>
                    <a:cubicBezTo>
                      <a:pt x="1365" y="1566"/>
                      <a:pt x="1651" y="1209"/>
                      <a:pt x="2199" y="780"/>
                    </a:cubicBezTo>
                    <a:cubicBezTo>
                      <a:pt x="1639" y="422"/>
                      <a:pt x="1269" y="1"/>
                      <a:pt x="9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4273725" y="2754025"/>
                <a:ext cx="417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990" extrusionOk="0">
                    <a:moveTo>
                      <a:pt x="700" y="0"/>
                    </a:moveTo>
                    <a:cubicBezTo>
                      <a:pt x="468" y="0"/>
                      <a:pt x="1" y="507"/>
                      <a:pt x="1" y="775"/>
                    </a:cubicBezTo>
                    <a:cubicBezTo>
                      <a:pt x="1" y="1096"/>
                      <a:pt x="418" y="1406"/>
                      <a:pt x="846" y="1989"/>
                    </a:cubicBezTo>
                    <a:cubicBezTo>
                      <a:pt x="1251" y="1382"/>
                      <a:pt x="1668" y="989"/>
                      <a:pt x="1620" y="715"/>
                    </a:cubicBezTo>
                    <a:cubicBezTo>
                      <a:pt x="1561" y="418"/>
                      <a:pt x="1049" y="37"/>
                      <a:pt x="715" y="1"/>
                    </a:cubicBezTo>
                    <a:cubicBezTo>
                      <a:pt x="710" y="1"/>
                      <a:pt x="705" y="0"/>
                      <a:pt x="7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999300" y="2992450"/>
                <a:ext cx="482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48" extrusionOk="0">
                    <a:moveTo>
                      <a:pt x="762" y="1"/>
                    </a:moveTo>
                    <a:cubicBezTo>
                      <a:pt x="500" y="1"/>
                      <a:pt x="0" y="442"/>
                      <a:pt x="36" y="620"/>
                    </a:cubicBezTo>
                    <a:cubicBezTo>
                      <a:pt x="84" y="942"/>
                      <a:pt x="417" y="1382"/>
                      <a:pt x="703" y="1442"/>
                    </a:cubicBezTo>
                    <a:cubicBezTo>
                      <a:pt x="720" y="1446"/>
                      <a:pt x="738" y="1448"/>
                      <a:pt x="756" y="1448"/>
                    </a:cubicBezTo>
                    <a:cubicBezTo>
                      <a:pt x="1003" y="1448"/>
                      <a:pt x="1352" y="1084"/>
                      <a:pt x="1929" y="751"/>
                    </a:cubicBezTo>
                    <a:cubicBezTo>
                      <a:pt x="1346" y="358"/>
                      <a:pt x="1060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4224025" y="3077900"/>
                <a:ext cx="437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30" extrusionOk="0">
                    <a:moveTo>
                      <a:pt x="679" y="0"/>
                    </a:moveTo>
                    <a:cubicBezTo>
                      <a:pt x="465" y="0"/>
                      <a:pt x="1" y="512"/>
                      <a:pt x="36" y="738"/>
                    </a:cubicBezTo>
                    <a:cubicBezTo>
                      <a:pt x="60" y="1036"/>
                      <a:pt x="417" y="1453"/>
                      <a:pt x="715" y="1524"/>
                    </a:cubicBezTo>
                    <a:cubicBezTo>
                      <a:pt x="729" y="1528"/>
                      <a:pt x="743" y="1530"/>
                      <a:pt x="758" y="1530"/>
                    </a:cubicBezTo>
                    <a:cubicBezTo>
                      <a:pt x="975" y="1530"/>
                      <a:pt x="1305" y="1144"/>
                      <a:pt x="1751" y="810"/>
                    </a:cubicBezTo>
                    <a:cubicBezTo>
                      <a:pt x="1251" y="417"/>
                      <a:pt x="989" y="24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4276725" y="2836075"/>
                <a:ext cx="425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82" extrusionOk="0">
                    <a:moveTo>
                      <a:pt x="717" y="0"/>
                    </a:moveTo>
                    <a:cubicBezTo>
                      <a:pt x="700" y="0"/>
                      <a:pt x="683" y="2"/>
                      <a:pt x="667" y="5"/>
                    </a:cubicBezTo>
                    <a:cubicBezTo>
                      <a:pt x="417" y="53"/>
                      <a:pt x="214" y="422"/>
                      <a:pt x="0" y="648"/>
                    </a:cubicBezTo>
                    <a:cubicBezTo>
                      <a:pt x="250" y="862"/>
                      <a:pt x="488" y="1243"/>
                      <a:pt x="774" y="1279"/>
                    </a:cubicBezTo>
                    <a:cubicBezTo>
                      <a:pt x="783" y="1281"/>
                      <a:pt x="791" y="1281"/>
                      <a:pt x="800" y="1281"/>
                    </a:cubicBezTo>
                    <a:cubicBezTo>
                      <a:pt x="1000" y="1281"/>
                      <a:pt x="1269" y="906"/>
                      <a:pt x="1703" y="553"/>
                    </a:cubicBezTo>
                    <a:cubicBezTo>
                      <a:pt x="1237" y="287"/>
                      <a:pt x="947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4135625" y="3099550"/>
                <a:ext cx="405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147" extrusionOk="0">
                    <a:moveTo>
                      <a:pt x="758" y="1"/>
                    </a:moveTo>
                    <a:cubicBezTo>
                      <a:pt x="747" y="1"/>
                      <a:pt x="737" y="2"/>
                      <a:pt x="727" y="3"/>
                    </a:cubicBezTo>
                    <a:cubicBezTo>
                      <a:pt x="465" y="27"/>
                      <a:pt x="239" y="360"/>
                      <a:pt x="0" y="551"/>
                    </a:cubicBezTo>
                    <a:cubicBezTo>
                      <a:pt x="191" y="765"/>
                      <a:pt x="370" y="1134"/>
                      <a:pt x="596" y="1146"/>
                    </a:cubicBezTo>
                    <a:cubicBezTo>
                      <a:pt x="601" y="1146"/>
                      <a:pt x="607" y="1147"/>
                      <a:pt x="612" y="1147"/>
                    </a:cubicBezTo>
                    <a:cubicBezTo>
                      <a:pt x="858" y="1147"/>
                      <a:pt x="1142" y="891"/>
                      <a:pt x="1620" y="646"/>
                    </a:cubicBezTo>
                    <a:cubicBezTo>
                      <a:pt x="1212" y="329"/>
                      <a:pt x="965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4144550" y="3013575"/>
                <a:ext cx="369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24" extrusionOk="0">
                    <a:moveTo>
                      <a:pt x="655" y="1"/>
                    </a:moveTo>
                    <a:cubicBezTo>
                      <a:pt x="651" y="1"/>
                      <a:pt x="647" y="1"/>
                      <a:pt x="644" y="1"/>
                    </a:cubicBezTo>
                    <a:cubicBezTo>
                      <a:pt x="429" y="13"/>
                      <a:pt x="203" y="347"/>
                      <a:pt x="1" y="525"/>
                    </a:cubicBezTo>
                    <a:cubicBezTo>
                      <a:pt x="191" y="728"/>
                      <a:pt x="358" y="1073"/>
                      <a:pt x="560" y="1121"/>
                    </a:cubicBezTo>
                    <a:cubicBezTo>
                      <a:pt x="573" y="1123"/>
                      <a:pt x="586" y="1124"/>
                      <a:pt x="599" y="1124"/>
                    </a:cubicBezTo>
                    <a:cubicBezTo>
                      <a:pt x="806" y="1124"/>
                      <a:pt x="1063" y="867"/>
                      <a:pt x="1477" y="632"/>
                    </a:cubicBezTo>
                    <a:cubicBezTo>
                      <a:pt x="1079" y="317"/>
                      <a:pt x="854" y="1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3973100" y="3062350"/>
                <a:ext cx="378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24" extrusionOk="0">
                    <a:moveTo>
                      <a:pt x="665" y="0"/>
                    </a:moveTo>
                    <a:cubicBezTo>
                      <a:pt x="654" y="0"/>
                      <a:pt x="643" y="1"/>
                      <a:pt x="632" y="3"/>
                    </a:cubicBezTo>
                    <a:cubicBezTo>
                      <a:pt x="394" y="27"/>
                      <a:pt x="203" y="360"/>
                      <a:pt x="1" y="551"/>
                    </a:cubicBezTo>
                    <a:cubicBezTo>
                      <a:pt x="191" y="765"/>
                      <a:pt x="382" y="1086"/>
                      <a:pt x="608" y="1122"/>
                    </a:cubicBezTo>
                    <a:cubicBezTo>
                      <a:pt x="616" y="1123"/>
                      <a:pt x="623" y="1123"/>
                      <a:pt x="631" y="1123"/>
                    </a:cubicBezTo>
                    <a:cubicBezTo>
                      <a:pt x="830" y="1123"/>
                      <a:pt x="1089" y="838"/>
                      <a:pt x="1513" y="586"/>
                    </a:cubicBezTo>
                    <a:cubicBezTo>
                      <a:pt x="1117" y="304"/>
                      <a:pt x="872" y="0"/>
                      <a:pt x="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4016550" y="2882325"/>
                <a:ext cx="289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82" extrusionOk="0">
                    <a:moveTo>
                      <a:pt x="430" y="1"/>
                    </a:moveTo>
                    <a:cubicBezTo>
                      <a:pt x="239" y="358"/>
                      <a:pt x="1" y="620"/>
                      <a:pt x="49" y="739"/>
                    </a:cubicBezTo>
                    <a:cubicBezTo>
                      <a:pt x="168" y="989"/>
                      <a:pt x="441" y="1179"/>
                      <a:pt x="656" y="1382"/>
                    </a:cubicBezTo>
                    <a:cubicBezTo>
                      <a:pt x="822" y="1191"/>
                      <a:pt x="1156" y="941"/>
                      <a:pt x="1132" y="798"/>
                    </a:cubicBezTo>
                    <a:cubicBezTo>
                      <a:pt x="1061" y="548"/>
                      <a:pt x="763" y="358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4302600" y="2915350"/>
                <a:ext cx="327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07" extrusionOk="0">
                    <a:moveTo>
                      <a:pt x="470" y="1"/>
                    </a:moveTo>
                    <a:cubicBezTo>
                      <a:pt x="465" y="1"/>
                      <a:pt x="459" y="1"/>
                      <a:pt x="453" y="1"/>
                    </a:cubicBezTo>
                    <a:cubicBezTo>
                      <a:pt x="287" y="13"/>
                      <a:pt x="156" y="311"/>
                      <a:pt x="1" y="489"/>
                    </a:cubicBezTo>
                    <a:cubicBezTo>
                      <a:pt x="215" y="644"/>
                      <a:pt x="406" y="882"/>
                      <a:pt x="632" y="906"/>
                    </a:cubicBezTo>
                    <a:cubicBezTo>
                      <a:pt x="635" y="906"/>
                      <a:pt x="638" y="907"/>
                      <a:pt x="641" y="907"/>
                    </a:cubicBezTo>
                    <a:cubicBezTo>
                      <a:pt x="783" y="907"/>
                      <a:pt x="973" y="650"/>
                      <a:pt x="1311" y="382"/>
                    </a:cubicBezTo>
                    <a:cubicBezTo>
                      <a:pt x="906" y="197"/>
                      <a:pt x="66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453950" y="1899902"/>
            <a:ext cx="28173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2"/>
          </p:nvPr>
        </p:nvSpPr>
        <p:spPr>
          <a:xfrm>
            <a:off x="1453950" y="1487275"/>
            <a:ext cx="2817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5376425" y="1899902"/>
            <a:ext cx="28173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4"/>
          </p:nvPr>
        </p:nvSpPr>
        <p:spPr>
          <a:xfrm>
            <a:off x="5376425" y="1487275"/>
            <a:ext cx="2817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5"/>
          </p:nvPr>
        </p:nvSpPr>
        <p:spPr>
          <a:xfrm>
            <a:off x="1453950" y="3486252"/>
            <a:ext cx="28173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6"/>
          </p:nvPr>
        </p:nvSpPr>
        <p:spPr>
          <a:xfrm>
            <a:off x="1453950" y="3073625"/>
            <a:ext cx="28173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"/>
              <a:buNone/>
              <a:defRPr sz="22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 rot="5400000">
            <a:off x="6359250" y="2362350"/>
            <a:ext cx="5150700" cy="41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8"/>
          <p:cNvGrpSpPr/>
          <p:nvPr/>
        </p:nvGrpSpPr>
        <p:grpSpPr>
          <a:xfrm>
            <a:off x="7143944" y="4460708"/>
            <a:ext cx="1016028" cy="294283"/>
            <a:chOff x="6704550" y="4484593"/>
            <a:chExt cx="1289375" cy="373503"/>
          </a:xfrm>
        </p:grpSpPr>
        <p:sp>
          <p:nvSpPr>
            <p:cNvPr id="190" name="Google Shape;190;p18"/>
            <p:cNvSpPr/>
            <p:nvPr/>
          </p:nvSpPr>
          <p:spPr>
            <a:xfrm>
              <a:off x="6704550" y="4492950"/>
              <a:ext cx="362299" cy="365146"/>
            </a:xfrm>
            <a:custGeom>
              <a:avLst/>
              <a:gdLst/>
              <a:ahLst/>
              <a:cxnLst/>
              <a:rect l="l" t="t" r="r" b="b"/>
              <a:pathLst>
                <a:path w="25837" h="26040" extrusionOk="0">
                  <a:moveTo>
                    <a:pt x="15836" y="2739"/>
                  </a:moveTo>
                  <a:lnTo>
                    <a:pt x="15836" y="2739"/>
                  </a:lnTo>
                  <a:cubicBezTo>
                    <a:pt x="21086" y="4179"/>
                    <a:pt x="24408" y="9954"/>
                    <a:pt x="22956" y="15192"/>
                  </a:cubicBezTo>
                  <a:cubicBezTo>
                    <a:pt x="20634" y="11109"/>
                    <a:pt x="18288" y="7037"/>
                    <a:pt x="15836" y="2739"/>
                  </a:cubicBezTo>
                  <a:close/>
                  <a:moveTo>
                    <a:pt x="9621" y="1750"/>
                  </a:moveTo>
                  <a:cubicBezTo>
                    <a:pt x="11168" y="1905"/>
                    <a:pt x="12562" y="2024"/>
                    <a:pt x="13955" y="2179"/>
                  </a:cubicBezTo>
                  <a:cubicBezTo>
                    <a:pt x="14145" y="2215"/>
                    <a:pt x="14288" y="2536"/>
                    <a:pt x="14419" y="2762"/>
                  </a:cubicBezTo>
                  <a:cubicBezTo>
                    <a:pt x="17074" y="7322"/>
                    <a:pt x="19729" y="11859"/>
                    <a:pt x="22348" y="16431"/>
                  </a:cubicBezTo>
                  <a:cubicBezTo>
                    <a:pt x="22527" y="16740"/>
                    <a:pt x="22587" y="17240"/>
                    <a:pt x="22456" y="17562"/>
                  </a:cubicBezTo>
                  <a:cubicBezTo>
                    <a:pt x="22098" y="18371"/>
                    <a:pt x="21622" y="19145"/>
                    <a:pt x="21146" y="20014"/>
                  </a:cubicBezTo>
                  <a:cubicBezTo>
                    <a:pt x="17300" y="13918"/>
                    <a:pt x="13526" y="7942"/>
                    <a:pt x="9621" y="1750"/>
                  </a:cubicBezTo>
                  <a:close/>
                  <a:moveTo>
                    <a:pt x="8323" y="2441"/>
                  </a:moveTo>
                  <a:cubicBezTo>
                    <a:pt x="12323" y="8608"/>
                    <a:pt x="16264" y="14716"/>
                    <a:pt x="20289" y="20919"/>
                  </a:cubicBezTo>
                  <a:cubicBezTo>
                    <a:pt x="19681" y="21396"/>
                    <a:pt x="19146" y="21824"/>
                    <a:pt x="18443" y="22384"/>
                  </a:cubicBezTo>
                  <a:cubicBezTo>
                    <a:pt x="14205" y="16252"/>
                    <a:pt x="10037" y="10239"/>
                    <a:pt x="5811" y="4120"/>
                  </a:cubicBezTo>
                  <a:cubicBezTo>
                    <a:pt x="6668" y="3536"/>
                    <a:pt x="7442" y="3036"/>
                    <a:pt x="8323" y="2441"/>
                  </a:cubicBezTo>
                  <a:close/>
                  <a:moveTo>
                    <a:pt x="1679" y="12097"/>
                  </a:moveTo>
                  <a:cubicBezTo>
                    <a:pt x="4358" y="15954"/>
                    <a:pt x="6954" y="19669"/>
                    <a:pt x="9597" y="23467"/>
                  </a:cubicBezTo>
                  <a:cubicBezTo>
                    <a:pt x="5584" y="22777"/>
                    <a:pt x="1203" y="16693"/>
                    <a:pt x="1679" y="12097"/>
                  </a:cubicBezTo>
                  <a:close/>
                  <a:moveTo>
                    <a:pt x="4811" y="5132"/>
                  </a:moveTo>
                  <a:cubicBezTo>
                    <a:pt x="9037" y="11049"/>
                    <a:pt x="13228" y="16943"/>
                    <a:pt x="17443" y="22836"/>
                  </a:cubicBezTo>
                  <a:cubicBezTo>
                    <a:pt x="17431" y="22848"/>
                    <a:pt x="17384" y="22896"/>
                    <a:pt x="17336" y="22920"/>
                  </a:cubicBezTo>
                  <a:cubicBezTo>
                    <a:pt x="16397" y="23394"/>
                    <a:pt x="15858" y="23665"/>
                    <a:pt x="15435" y="23665"/>
                  </a:cubicBezTo>
                  <a:cubicBezTo>
                    <a:pt x="14881" y="23665"/>
                    <a:pt x="14525" y="23201"/>
                    <a:pt x="13728" y="22122"/>
                  </a:cubicBezTo>
                  <a:cubicBezTo>
                    <a:pt x="10252" y="17455"/>
                    <a:pt x="6847" y="12740"/>
                    <a:pt x="3382" y="8049"/>
                  </a:cubicBezTo>
                  <a:cubicBezTo>
                    <a:pt x="3013" y="7561"/>
                    <a:pt x="2989" y="7203"/>
                    <a:pt x="3370" y="6763"/>
                  </a:cubicBezTo>
                  <a:cubicBezTo>
                    <a:pt x="3751" y="6322"/>
                    <a:pt x="4108" y="5858"/>
                    <a:pt x="4477" y="5417"/>
                  </a:cubicBezTo>
                  <a:cubicBezTo>
                    <a:pt x="4596" y="5263"/>
                    <a:pt x="4763" y="5155"/>
                    <a:pt x="4811" y="5132"/>
                  </a:cubicBezTo>
                  <a:close/>
                  <a:moveTo>
                    <a:pt x="2132" y="9239"/>
                  </a:moveTo>
                  <a:lnTo>
                    <a:pt x="2132" y="9239"/>
                  </a:lnTo>
                  <a:cubicBezTo>
                    <a:pt x="6001" y="14133"/>
                    <a:pt x="9883" y="19050"/>
                    <a:pt x="13752" y="23932"/>
                  </a:cubicBezTo>
                  <a:cubicBezTo>
                    <a:pt x="13490" y="23932"/>
                    <a:pt x="13212" y="23933"/>
                    <a:pt x="12924" y="23933"/>
                  </a:cubicBezTo>
                  <a:cubicBezTo>
                    <a:pt x="12347" y="23933"/>
                    <a:pt x="11728" y="23928"/>
                    <a:pt x="11109" y="23896"/>
                  </a:cubicBezTo>
                  <a:cubicBezTo>
                    <a:pt x="10930" y="23884"/>
                    <a:pt x="10704" y="23622"/>
                    <a:pt x="10573" y="23432"/>
                  </a:cubicBezTo>
                  <a:cubicBezTo>
                    <a:pt x="7835" y="19455"/>
                    <a:pt x="5108" y="15466"/>
                    <a:pt x="2370" y="11513"/>
                  </a:cubicBezTo>
                  <a:cubicBezTo>
                    <a:pt x="1834" y="10751"/>
                    <a:pt x="1703" y="10001"/>
                    <a:pt x="2132" y="9239"/>
                  </a:cubicBezTo>
                  <a:close/>
                  <a:moveTo>
                    <a:pt x="10954" y="0"/>
                  </a:moveTo>
                  <a:cubicBezTo>
                    <a:pt x="10121" y="357"/>
                    <a:pt x="9299" y="750"/>
                    <a:pt x="8454" y="1084"/>
                  </a:cubicBezTo>
                  <a:cubicBezTo>
                    <a:pt x="4049" y="2750"/>
                    <a:pt x="1393" y="5917"/>
                    <a:pt x="203" y="10418"/>
                  </a:cubicBezTo>
                  <a:cubicBezTo>
                    <a:pt x="155" y="10668"/>
                    <a:pt x="72" y="10906"/>
                    <a:pt x="0" y="11156"/>
                  </a:cubicBezTo>
                  <a:lnTo>
                    <a:pt x="0" y="13895"/>
                  </a:lnTo>
                  <a:cubicBezTo>
                    <a:pt x="489" y="16169"/>
                    <a:pt x="1310" y="18312"/>
                    <a:pt x="2608" y="20264"/>
                  </a:cubicBezTo>
                  <a:cubicBezTo>
                    <a:pt x="4632" y="23312"/>
                    <a:pt x="7275" y="25396"/>
                    <a:pt x="11002" y="25896"/>
                  </a:cubicBezTo>
                  <a:cubicBezTo>
                    <a:pt x="11121" y="25908"/>
                    <a:pt x="11240" y="25991"/>
                    <a:pt x="11359" y="26039"/>
                  </a:cubicBezTo>
                  <a:lnTo>
                    <a:pt x="14288" y="26039"/>
                  </a:lnTo>
                  <a:cubicBezTo>
                    <a:pt x="14443" y="25979"/>
                    <a:pt x="14586" y="25896"/>
                    <a:pt x="14740" y="25860"/>
                  </a:cubicBezTo>
                  <a:cubicBezTo>
                    <a:pt x="21146" y="24717"/>
                    <a:pt x="25218" y="20014"/>
                    <a:pt x="25551" y="13299"/>
                  </a:cubicBezTo>
                  <a:cubicBezTo>
                    <a:pt x="25837" y="7525"/>
                    <a:pt x="21860" y="2179"/>
                    <a:pt x="16050" y="512"/>
                  </a:cubicBezTo>
                  <a:cubicBezTo>
                    <a:pt x="15383" y="322"/>
                    <a:pt x="14740" y="179"/>
                    <a:pt x="1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7630280" y="4484593"/>
              <a:ext cx="363645" cy="365146"/>
            </a:xfrm>
            <a:custGeom>
              <a:avLst/>
              <a:gdLst/>
              <a:ahLst/>
              <a:cxnLst/>
              <a:rect l="l" t="t" r="r" b="b"/>
              <a:pathLst>
                <a:path w="25933" h="26040" extrusionOk="0">
                  <a:moveTo>
                    <a:pt x="12093" y="1873"/>
                  </a:moveTo>
                  <a:cubicBezTo>
                    <a:pt x="14509" y="1873"/>
                    <a:pt x="17098" y="2751"/>
                    <a:pt x="19479" y="4466"/>
                  </a:cubicBezTo>
                  <a:cubicBezTo>
                    <a:pt x="19170" y="4406"/>
                    <a:pt x="18991" y="4382"/>
                    <a:pt x="18848" y="4311"/>
                  </a:cubicBezTo>
                  <a:cubicBezTo>
                    <a:pt x="18141" y="4004"/>
                    <a:pt x="17449" y="3838"/>
                    <a:pt x="16766" y="3838"/>
                  </a:cubicBezTo>
                  <a:cubicBezTo>
                    <a:pt x="15964" y="3838"/>
                    <a:pt x="15174" y="4066"/>
                    <a:pt x="14383" y="4561"/>
                  </a:cubicBezTo>
                  <a:cubicBezTo>
                    <a:pt x="14193" y="4684"/>
                    <a:pt x="13919" y="4739"/>
                    <a:pt x="13635" y="4739"/>
                  </a:cubicBezTo>
                  <a:cubicBezTo>
                    <a:pt x="13314" y="4739"/>
                    <a:pt x="12980" y="4669"/>
                    <a:pt x="12740" y="4549"/>
                  </a:cubicBezTo>
                  <a:cubicBezTo>
                    <a:pt x="12005" y="4168"/>
                    <a:pt x="11295" y="3992"/>
                    <a:pt x="10598" y="3992"/>
                  </a:cubicBezTo>
                  <a:cubicBezTo>
                    <a:pt x="9726" y="3992"/>
                    <a:pt x="8873" y="4267"/>
                    <a:pt x="8013" y="4763"/>
                  </a:cubicBezTo>
                  <a:cubicBezTo>
                    <a:pt x="7249" y="5208"/>
                    <a:pt x="6477" y="5692"/>
                    <a:pt x="5557" y="5692"/>
                  </a:cubicBezTo>
                  <a:cubicBezTo>
                    <a:pt x="5344" y="5692"/>
                    <a:pt x="5124" y="5667"/>
                    <a:pt x="4894" y="5609"/>
                  </a:cubicBezTo>
                  <a:cubicBezTo>
                    <a:pt x="6634" y="3095"/>
                    <a:pt x="9243" y="1873"/>
                    <a:pt x="12093" y="1873"/>
                  </a:cubicBezTo>
                  <a:close/>
                  <a:moveTo>
                    <a:pt x="16945" y="5040"/>
                  </a:moveTo>
                  <a:cubicBezTo>
                    <a:pt x="17618" y="5040"/>
                    <a:pt x="18295" y="5206"/>
                    <a:pt x="18991" y="5549"/>
                  </a:cubicBezTo>
                  <a:cubicBezTo>
                    <a:pt x="19229" y="5668"/>
                    <a:pt x="19491" y="5692"/>
                    <a:pt x="19753" y="5740"/>
                  </a:cubicBezTo>
                  <a:cubicBezTo>
                    <a:pt x="21503" y="6061"/>
                    <a:pt x="21872" y="6359"/>
                    <a:pt x="22611" y="8073"/>
                  </a:cubicBezTo>
                  <a:cubicBezTo>
                    <a:pt x="22102" y="8560"/>
                    <a:pt x="21603" y="8804"/>
                    <a:pt x="21076" y="8804"/>
                  </a:cubicBezTo>
                  <a:cubicBezTo>
                    <a:pt x="20751" y="8804"/>
                    <a:pt x="20416" y="8712"/>
                    <a:pt x="20063" y="8526"/>
                  </a:cubicBezTo>
                  <a:cubicBezTo>
                    <a:pt x="19836" y="8407"/>
                    <a:pt x="19634" y="8240"/>
                    <a:pt x="19420" y="8085"/>
                  </a:cubicBezTo>
                  <a:cubicBezTo>
                    <a:pt x="18644" y="7538"/>
                    <a:pt x="17994" y="7261"/>
                    <a:pt x="17361" y="7261"/>
                  </a:cubicBezTo>
                  <a:cubicBezTo>
                    <a:pt x="16673" y="7261"/>
                    <a:pt x="16004" y="7588"/>
                    <a:pt x="15217" y="8252"/>
                  </a:cubicBezTo>
                  <a:cubicBezTo>
                    <a:pt x="14365" y="8970"/>
                    <a:pt x="13921" y="9324"/>
                    <a:pt x="13461" y="9324"/>
                  </a:cubicBezTo>
                  <a:cubicBezTo>
                    <a:pt x="13021" y="9324"/>
                    <a:pt x="12567" y="8999"/>
                    <a:pt x="11728" y="8359"/>
                  </a:cubicBezTo>
                  <a:cubicBezTo>
                    <a:pt x="11218" y="7967"/>
                    <a:pt x="10691" y="7809"/>
                    <a:pt x="10156" y="7809"/>
                  </a:cubicBezTo>
                  <a:cubicBezTo>
                    <a:pt x="9668" y="7809"/>
                    <a:pt x="9174" y="7940"/>
                    <a:pt x="8680" y="8145"/>
                  </a:cubicBezTo>
                  <a:cubicBezTo>
                    <a:pt x="7680" y="8549"/>
                    <a:pt x="6728" y="9038"/>
                    <a:pt x="5727" y="9442"/>
                  </a:cubicBezTo>
                  <a:cubicBezTo>
                    <a:pt x="5325" y="9607"/>
                    <a:pt x="4920" y="9704"/>
                    <a:pt x="4518" y="9704"/>
                  </a:cubicBezTo>
                  <a:cubicBezTo>
                    <a:pt x="4074" y="9704"/>
                    <a:pt x="3634" y="9586"/>
                    <a:pt x="3203" y="9311"/>
                  </a:cubicBezTo>
                  <a:cubicBezTo>
                    <a:pt x="2739" y="9026"/>
                    <a:pt x="2560" y="8704"/>
                    <a:pt x="2894" y="8192"/>
                  </a:cubicBezTo>
                  <a:cubicBezTo>
                    <a:pt x="3322" y="7526"/>
                    <a:pt x="3739" y="6811"/>
                    <a:pt x="4203" y="6037"/>
                  </a:cubicBezTo>
                  <a:cubicBezTo>
                    <a:pt x="4768" y="6266"/>
                    <a:pt x="5305" y="6364"/>
                    <a:pt x="5823" y="6364"/>
                  </a:cubicBezTo>
                  <a:cubicBezTo>
                    <a:pt x="6682" y="6364"/>
                    <a:pt x="7488" y="6093"/>
                    <a:pt x="8275" y="5692"/>
                  </a:cubicBezTo>
                  <a:cubicBezTo>
                    <a:pt x="9000" y="5345"/>
                    <a:pt x="9695" y="5129"/>
                    <a:pt x="10400" y="5129"/>
                  </a:cubicBezTo>
                  <a:cubicBezTo>
                    <a:pt x="11027" y="5129"/>
                    <a:pt x="11663" y="5300"/>
                    <a:pt x="12335" y="5704"/>
                  </a:cubicBezTo>
                  <a:cubicBezTo>
                    <a:pt x="12612" y="5878"/>
                    <a:pt x="13018" y="5961"/>
                    <a:pt x="13429" y="5961"/>
                  </a:cubicBezTo>
                  <a:cubicBezTo>
                    <a:pt x="13831" y="5961"/>
                    <a:pt x="14237" y="5881"/>
                    <a:pt x="14526" y="5728"/>
                  </a:cubicBezTo>
                  <a:cubicBezTo>
                    <a:pt x="15347" y="5275"/>
                    <a:pt x="16144" y="5040"/>
                    <a:pt x="16945" y="5040"/>
                  </a:cubicBezTo>
                  <a:close/>
                  <a:moveTo>
                    <a:pt x="17617" y="8940"/>
                  </a:moveTo>
                  <a:cubicBezTo>
                    <a:pt x="18386" y="8940"/>
                    <a:pt x="19183" y="9182"/>
                    <a:pt x="20051" y="9669"/>
                  </a:cubicBezTo>
                  <a:cubicBezTo>
                    <a:pt x="20343" y="9837"/>
                    <a:pt x="20701" y="9890"/>
                    <a:pt x="21098" y="9890"/>
                  </a:cubicBezTo>
                  <a:cubicBezTo>
                    <a:pt x="21768" y="9890"/>
                    <a:pt x="22552" y="9740"/>
                    <a:pt x="23337" y="9740"/>
                  </a:cubicBezTo>
                  <a:cubicBezTo>
                    <a:pt x="23456" y="10300"/>
                    <a:pt x="23634" y="10978"/>
                    <a:pt x="23694" y="11705"/>
                  </a:cubicBezTo>
                  <a:cubicBezTo>
                    <a:pt x="23833" y="12689"/>
                    <a:pt x="23242" y="13399"/>
                    <a:pt x="22378" y="13399"/>
                  </a:cubicBezTo>
                  <a:cubicBezTo>
                    <a:pt x="22207" y="13399"/>
                    <a:pt x="22025" y="13371"/>
                    <a:pt x="21837" y="13312"/>
                  </a:cubicBezTo>
                  <a:cubicBezTo>
                    <a:pt x="21194" y="13110"/>
                    <a:pt x="20586" y="12752"/>
                    <a:pt x="20039" y="12359"/>
                  </a:cubicBezTo>
                  <a:cubicBezTo>
                    <a:pt x="19319" y="11858"/>
                    <a:pt x="18614" y="11614"/>
                    <a:pt x="17913" y="11614"/>
                  </a:cubicBezTo>
                  <a:cubicBezTo>
                    <a:pt x="17200" y="11614"/>
                    <a:pt x="16491" y="11867"/>
                    <a:pt x="15776" y="12359"/>
                  </a:cubicBezTo>
                  <a:cubicBezTo>
                    <a:pt x="15514" y="12562"/>
                    <a:pt x="15229" y="12717"/>
                    <a:pt x="14955" y="12895"/>
                  </a:cubicBezTo>
                  <a:cubicBezTo>
                    <a:pt x="14485" y="13198"/>
                    <a:pt x="14002" y="13363"/>
                    <a:pt x="13523" y="13363"/>
                  </a:cubicBezTo>
                  <a:cubicBezTo>
                    <a:pt x="13079" y="13363"/>
                    <a:pt x="12640" y="13222"/>
                    <a:pt x="12216" y="12919"/>
                  </a:cubicBezTo>
                  <a:cubicBezTo>
                    <a:pt x="11247" y="12203"/>
                    <a:pt x="10281" y="11864"/>
                    <a:pt x="9307" y="11864"/>
                  </a:cubicBezTo>
                  <a:cubicBezTo>
                    <a:pt x="8355" y="11864"/>
                    <a:pt x="7395" y="12188"/>
                    <a:pt x="6418" y="12800"/>
                  </a:cubicBezTo>
                  <a:cubicBezTo>
                    <a:pt x="5738" y="13225"/>
                    <a:pt x="5022" y="13445"/>
                    <a:pt x="4298" y="13445"/>
                  </a:cubicBezTo>
                  <a:cubicBezTo>
                    <a:pt x="3704" y="13445"/>
                    <a:pt x="3103" y="13297"/>
                    <a:pt x="2513" y="12990"/>
                  </a:cubicBezTo>
                  <a:cubicBezTo>
                    <a:pt x="2239" y="12836"/>
                    <a:pt x="1941" y="12383"/>
                    <a:pt x="1941" y="12062"/>
                  </a:cubicBezTo>
                  <a:cubicBezTo>
                    <a:pt x="1941" y="11336"/>
                    <a:pt x="2120" y="10597"/>
                    <a:pt x="2239" y="9716"/>
                  </a:cubicBezTo>
                  <a:cubicBezTo>
                    <a:pt x="3151" y="10311"/>
                    <a:pt x="4032" y="10557"/>
                    <a:pt x="4892" y="10557"/>
                  </a:cubicBezTo>
                  <a:cubicBezTo>
                    <a:pt x="6030" y="10557"/>
                    <a:pt x="7131" y="10126"/>
                    <a:pt x="8216" y="9502"/>
                  </a:cubicBezTo>
                  <a:cubicBezTo>
                    <a:pt x="8808" y="9165"/>
                    <a:pt x="9378" y="8970"/>
                    <a:pt x="9930" y="8970"/>
                  </a:cubicBezTo>
                  <a:cubicBezTo>
                    <a:pt x="10588" y="8970"/>
                    <a:pt x="11220" y="9247"/>
                    <a:pt x="11835" y="9895"/>
                  </a:cubicBezTo>
                  <a:cubicBezTo>
                    <a:pt x="12302" y="10374"/>
                    <a:pt x="12839" y="10593"/>
                    <a:pt x="13374" y="10593"/>
                  </a:cubicBezTo>
                  <a:cubicBezTo>
                    <a:pt x="13863" y="10593"/>
                    <a:pt x="14350" y="10409"/>
                    <a:pt x="14776" y="10073"/>
                  </a:cubicBezTo>
                  <a:cubicBezTo>
                    <a:pt x="15736" y="9319"/>
                    <a:pt x="16655" y="8940"/>
                    <a:pt x="17617" y="8940"/>
                  </a:cubicBezTo>
                  <a:close/>
                  <a:moveTo>
                    <a:pt x="18198" y="12691"/>
                  </a:moveTo>
                  <a:cubicBezTo>
                    <a:pt x="18709" y="12691"/>
                    <a:pt x="19230" y="12829"/>
                    <a:pt x="19765" y="13110"/>
                  </a:cubicBezTo>
                  <a:cubicBezTo>
                    <a:pt x="20122" y="13300"/>
                    <a:pt x="20467" y="13514"/>
                    <a:pt x="20837" y="13598"/>
                  </a:cubicBezTo>
                  <a:cubicBezTo>
                    <a:pt x="21741" y="13824"/>
                    <a:pt x="22670" y="14003"/>
                    <a:pt x="23742" y="14241"/>
                  </a:cubicBezTo>
                  <a:cubicBezTo>
                    <a:pt x="23694" y="14550"/>
                    <a:pt x="23623" y="15062"/>
                    <a:pt x="23515" y="15550"/>
                  </a:cubicBezTo>
                  <a:cubicBezTo>
                    <a:pt x="23341" y="16286"/>
                    <a:pt x="22981" y="16660"/>
                    <a:pt x="22387" y="16660"/>
                  </a:cubicBezTo>
                  <a:cubicBezTo>
                    <a:pt x="22213" y="16660"/>
                    <a:pt x="22018" y="16627"/>
                    <a:pt x="21801" y="16562"/>
                  </a:cubicBezTo>
                  <a:cubicBezTo>
                    <a:pt x="21289" y="16408"/>
                    <a:pt x="20777" y="16146"/>
                    <a:pt x="20289" y="15908"/>
                  </a:cubicBezTo>
                  <a:cubicBezTo>
                    <a:pt x="19652" y="15601"/>
                    <a:pt x="19018" y="15443"/>
                    <a:pt x="18385" y="15443"/>
                  </a:cubicBezTo>
                  <a:cubicBezTo>
                    <a:pt x="17765" y="15443"/>
                    <a:pt x="17146" y="15595"/>
                    <a:pt x="16526" y="15908"/>
                  </a:cubicBezTo>
                  <a:cubicBezTo>
                    <a:pt x="16074" y="16134"/>
                    <a:pt x="15645" y="16336"/>
                    <a:pt x="15193" y="16550"/>
                  </a:cubicBezTo>
                  <a:cubicBezTo>
                    <a:pt x="14793" y="16740"/>
                    <a:pt x="14399" y="16838"/>
                    <a:pt x="14013" y="16838"/>
                  </a:cubicBezTo>
                  <a:cubicBezTo>
                    <a:pt x="13526" y="16838"/>
                    <a:pt x="13055" y="16680"/>
                    <a:pt x="12609" y="16348"/>
                  </a:cubicBezTo>
                  <a:cubicBezTo>
                    <a:pt x="11901" y="15828"/>
                    <a:pt x="11174" y="15620"/>
                    <a:pt x="10428" y="15620"/>
                  </a:cubicBezTo>
                  <a:cubicBezTo>
                    <a:pt x="9808" y="15620"/>
                    <a:pt x="9174" y="15764"/>
                    <a:pt x="8525" y="15991"/>
                  </a:cubicBezTo>
                  <a:cubicBezTo>
                    <a:pt x="7573" y="16336"/>
                    <a:pt x="6620" y="16789"/>
                    <a:pt x="5644" y="16848"/>
                  </a:cubicBezTo>
                  <a:cubicBezTo>
                    <a:pt x="5372" y="16866"/>
                    <a:pt x="5122" y="16876"/>
                    <a:pt x="4892" y="16876"/>
                  </a:cubicBezTo>
                  <a:cubicBezTo>
                    <a:pt x="2719" y="16876"/>
                    <a:pt x="2301" y="16031"/>
                    <a:pt x="2096" y="13717"/>
                  </a:cubicBezTo>
                  <a:lnTo>
                    <a:pt x="2096" y="13717"/>
                  </a:lnTo>
                  <a:cubicBezTo>
                    <a:pt x="2263" y="13764"/>
                    <a:pt x="2394" y="13776"/>
                    <a:pt x="2537" y="13836"/>
                  </a:cubicBezTo>
                  <a:cubicBezTo>
                    <a:pt x="3245" y="14128"/>
                    <a:pt x="3945" y="14278"/>
                    <a:pt x="4633" y="14278"/>
                  </a:cubicBezTo>
                  <a:cubicBezTo>
                    <a:pt x="5516" y="14278"/>
                    <a:pt x="6379" y="14030"/>
                    <a:pt x="7216" y="13514"/>
                  </a:cubicBezTo>
                  <a:cubicBezTo>
                    <a:pt x="7978" y="13040"/>
                    <a:pt x="8708" y="12783"/>
                    <a:pt x="9422" y="12783"/>
                  </a:cubicBezTo>
                  <a:cubicBezTo>
                    <a:pt x="10214" y="12783"/>
                    <a:pt x="10988" y="13099"/>
                    <a:pt x="11764" y="13788"/>
                  </a:cubicBezTo>
                  <a:cubicBezTo>
                    <a:pt x="12348" y="14306"/>
                    <a:pt x="12967" y="14549"/>
                    <a:pt x="13600" y="14549"/>
                  </a:cubicBezTo>
                  <a:cubicBezTo>
                    <a:pt x="14206" y="14549"/>
                    <a:pt x="14826" y="14326"/>
                    <a:pt x="15443" y="13907"/>
                  </a:cubicBezTo>
                  <a:cubicBezTo>
                    <a:pt x="15717" y="13729"/>
                    <a:pt x="16003" y="13574"/>
                    <a:pt x="16265" y="13371"/>
                  </a:cubicBezTo>
                  <a:cubicBezTo>
                    <a:pt x="16896" y="12922"/>
                    <a:pt x="17538" y="12691"/>
                    <a:pt x="18198" y="12691"/>
                  </a:cubicBezTo>
                  <a:close/>
                  <a:moveTo>
                    <a:pt x="18504" y="16530"/>
                  </a:moveTo>
                  <a:cubicBezTo>
                    <a:pt x="19378" y="16530"/>
                    <a:pt x="20262" y="16782"/>
                    <a:pt x="21158" y="17289"/>
                  </a:cubicBezTo>
                  <a:cubicBezTo>
                    <a:pt x="21599" y="17527"/>
                    <a:pt x="22146" y="17562"/>
                    <a:pt x="22801" y="17717"/>
                  </a:cubicBezTo>
                  <a:cubicBezTo>
                    <a:pt x="22444" y="18348"/>
                    <a:pt x="22122" y="19003"/>
                    <a:pt x="21682" y="19587"/>
                  </a:cubicBezTo>
                  <a:cubicBezTo>
                    <a:pt x="21592" y="19722"/>
                    <a:pt x="21317" y="19803"/>
                    <a:pt x="21075" y="19803"/>
                  </a:cubicBezTo>
                  <a:cubicBezTo>
                    <a:pt x="20998" y="19803"/>
                    <a:pt x="20924" y="19794"/>
                    <a:pt x="20860" y="19777"/>
                  </a:cubicBezTo>
                  <a:cubicBezTo>
                    <a:pt x="20122" y="19563"/>
                    <a:pt x="19396" y="19265"/>
                    <a:pt x="18658" y="19003"/>
                  </a:cubicBezTo>
                  <a:cubicBezTo>
                    <a:pt x="18183" y="18833"/>
                    <a:pt x="17718" y="18740"/>
                    <a:pt x="17270" y="18740"/>
                  </a:cubicBezTo>
                  <a:cubicBezTo>
                    <a:pt x="16525" y="18740"/>
                    <a:pt x="15824" y="18995"/>
                    <a:pt x="15193" y="19575"/>
                  </a:cubicBezTo>
                  <a:cubicBezTo>
                    <a:pt x="14628" y="20107"/>
                    <a:pt x="14056" y="20370"/>
                    <a:pt x="13464" y="20370"/>
                  </a:cubicBezTo>
                  <a:cubicBezTo>
                    <a:pt x="12969" y="20370"/>
                    <a:pt x="12461" y="20187"/>
                    <a:pt x="11931" y="19825"/>
                  </a:cubicBezTo>
                  <a:cubicBezTo>
                    <a:pt x="11225" y="19320"/>
                    <a:pt x="10491" y="19080"/>
                    <a:pt x="9731" y="19080"/>
                  </a:cubicBezTo>
                  <a:cubicBezTo>
                    <a:pt x="9184" y="19080"/>
                    <a:pt x="8623" y="19204"/>
                    <a:pt x="8049" y="19444"/>
                  </a:cubicBezTo>
                  <a:cubicBezTo>
                    <a:pt x="7871" y="19527"/>
                    <a:pt x="7680" y="19563"/>
                    <a:pt x="7502" y="19634"/>
                  </a:cubicBezTo>
                  <a:cubicBezTo>
                    <a:pt x="6935" y="19842"/>
                    <a:pt x="6428" y="20001"/>
                    <a:pt x="5950" y="20001"/>
                  </a:cubicBezTo>
                  <a:cubicBezTo>
                    <a:pt x="5063" y="20001"/>
                    <a:pt x="4276" y="19453"/>
                    <a:pt x="3394" y="17658"/>
                  </a:cubicBezTo>
                  <a:lnTo>
                    <a:pt x="3394" y="17658"/>
                  </a:lnTo>
                  <a:cubicBezTo>
                    <a:pt x="4103" y="17900"/>
                    <a:pt x="4774" y="18006"/>
                    <a:pt x="5419" y="18006"/>
                  </a:cubicBezTo>
                  <a:cubicBezTo>
                    <a:pt x="6647" y="18006"/>
                    <a:pt x="7778" y="17620"/>
                    <a:pt x="8895" y="17051"/>
                  </a:cubicBezTo>
                  <a:cubicBezTo>
                    <a:pt x="9384" y="16808"/>
                    <a:pt x="9869" y="16678"/>
                    <a:pt x="10345" y="16678"/>
                  </a:cubicBezTo>
                  <a:cubicBezTo>
                    <a:pt x="10970" y="16678"/>
                    <a:pt x="11581" y="16903"/>
                    <a:pt x="12169" y="17396"/>
                  </a:cubicBezTo>
                  <a:cubicBezTo>
                    <a:pt x="12653" y="17806"/>
                    <a:pt x="13198" y="17992"/>
                    <a:pt x="13775" y="17992"/>
                  </a:cubicBezTo>
                  <a:cubicBezTo>
                    <a:pt x="14119" y="17992"/>
                    <a:pt x="14475" y="17925"/>
                    <a:pt x="14836" y="17801"/>
                  </a:cubicBezTo>
                  <a:cubicBezTo>
                    <a:pt x="15074" y="17705"/>
                    <a:pt x="15348" y="17634"/>
                    <a:pt x="15550" y="17503"/>
                  </a:cubicBezTo>
                  <a:cubicBezTo>
                    <a:pt x="16526" y="16856"/>
                    <a:pt x="17509" y="16530"/>
                    <a:pt x="18504" y="16530"/>
                  </a:cubicBezTo>
                  <a:close/>
                  <a:moveTo>
                    <a:pt x="17263" y="19738"/>
                  </a:moveTo>
                  <a:cubicBezTo>
                    <a:pt x="17644" y="19738"/>
                    <a:pt x="18038" y="19833"/>
                    <a:pt x="18443" y="20003"/>
                  </a:cubicBezTo>
                  <a:cubicBezTo>
                    <a:pt x="19098" y="20277"/>
                    <a:pt x="19753" y="20563"/>
                    <a:pt x="20479" y="20872"/>
                  </a:cubicBezTo>
                  <a:cubicBezTo>
                    <a:pt x="18929" y="22721"/>
                    <a:pt x="15910" y="24032"/>
                    <a:pt x="12830" y="24032"/>
                  </a:cubicBezTo>
                  <a:cubicBezTo>
                    <a:pt x="10376" y="24032"/>
                    <a:pt x="7882" y="23200"/>
                    <a:pt x="6061" y="21146"/>
                  </a:cubicBezTo>
                  <a:cubicBezTo>
                    <a:pt x="7097" y="20801"/>
                    <a:pt x="8144" y="20468"/>
                    <a:pt x="9180" y="20134"/>
                  </a:cubicBezTo>
                  <a:cubicBezTo>
                    <a:pt x="9449" y="20047"/>
                    <a:pt x="9711" y="20007"/>
                    <a:pt x="9965" y="20007"/>
                  </a:cubicBezTo>
                  <a:cubicBezTo>
                    <a:pt x="10578" y="20007"/>
                    <a:pt x="11147" y="20240"/>
                    <a:pt x="11669" y="20610"/>
                  </a:cubicBezTo>
                  <a:cubicBezTo>
                    <a:pt x="12341" y="21087"/>
                    <a:pt x="12989" y="21331"/>
                    <a:pt x="13622" y="21331"/>
                  </a:cubicBezTo>
                  <a:cubicBezTo>
                    <a:pt x="14335" y="21331"/>
                    <a:pt x="15029" y="21021"/>
                    <a:pt x="15717" y="20384"/>
                  </a:cubicBezTo>
                  <a:cubicBezTo>
                    <a:pt x="16195" y="19934"/>
                    <a:pt x="16714" y="19738"/>
                    <a:pt x="17263" y="19738"/>
                  </a:cubicBezTo>
                  <a:close/>
                  <a:moveTo>
                    <a:pt x="11442" y="1"/>
                  </a:moveTo>
                  <a:cubicBezTo>
                    <a:pt x="10728" y="322"/>
                    <a:pt x="10038" y="751"/>
                    <a:pt x="9287" y="953"/>
                  </a:cubicBezTo>
                  <a:cubicBezTo>
                    <a:pt x="4942" y="2108"/>
                    <a:pt x="941" y="6692"/>
                    <a:pt x="477" y="11193"/>
                  </a:cubicBezTo>
                  <a:cubicBezTo>
                    <a:pt x="1" y="15872"/>
                    <a:pt x="2013" y="19598"/>
                    <a:pt x="5108" y="22861"/>
                  </a:cubicBezTo>
                  <a:cubicBezTo>
                    <a:pt x="6668" y="24504"/>
                    <a:pt x="8680" y="25421"/>
                    <a:pt x="10907" y="25837"/>
                  </a:cubicBezTo>
                  <a:cubicBezTo>
                    <a:pt x="11145" y="25873"/>
                    <a:pt x="11407" y="25968"/>
                    <a:pt x="11645" y="26040"/>
                  </a:cubicBezTo>
                  <a:cubicBezTo>
                    <a:pt x="12621" y="26040"/>
                    <a:pt x="13586" y="26040"/>
                    <a:pt x="14574" y="26028"/>
                  </a:cubicBezTo>
                  <a:cubicBezTo>
                    <a:pt x="15610" y="25742"/>
                    <a:pt x="16669" y="25563"/>
                    <a:pt x="17669" y="25182"/>
                  </a:cubicBezTo>
                  <a:cubicBezTo>
                    <a:pt x="22253" y="23420"/>
                    <a:pt x="24813" y="19968"/>
                    <a:pt x="25718" y="15205"/>
                  </a:cubicBezTo>
                  <a:cubicBezTo>
                    <a:pt x="25766" y="14955"/>
                    <a:pt x="25849" y="14717"/>
                    <a:pt x="25932" y="14479"/>
                  </a:cubicBezTo>
                  <a:lnTo>
                    <a:pt x="25932" y="11347"/>
                  </a:lnTo>
                  <a:cubicBezTo>
                    <a:pt x="25766" y="10681"/>
                    <a:pt x="25647" y="10014"/>
                    <a:pt x="25432" y="9371"/>
                  </a:cubicBezTo>
                  <a:cubicBezTo>
                    <a:pt x="23801" y="4299"/>
                    <a:pt x="20289" y="1334"/>
                    <a:pt x="15122" y="203"/>
                  </a:cubicBezTo>
                  <a:cubicBezTo>
                    <a:pt x="14871" y="144"/>
                    <a:pt x="14621" y="72"/>
                    <a:pt x="14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" name="Google Shape;192;p18"/>
            <p:cNvGrpSpPr/>
            <p:nvPr/>
          </p:nvGrpSpPr>
          <p:grpSpPr>
            <a:xfrm>
              <a:off x="7145048" y="4484639"/>
              <a:ext cx="387680" cy="364978"/>
              <a:chOff x="3781125" y="2596275"/>
              <a:chExt cx="691175" cy="650700"/>
            </a:xfrm>
          </p:grpSpPr>
          <p:sp>
            <p:nvSpPr>
              <p:cNvPr id="193" name="Google Shape;193;p18"/>
              <p:cNvSpPr/>
              <p:nvPr/>
            </p:nvSpPr>
            <p:spPr>
              <a:xfrm>
                <a:off x="3781125" y="2596275"/>
                <a:ext cx="691175" cy="650700"/>
              </a:xfrm>
              <a:custGeom>
                <a:avLst/>
                <a:gdLst/>
                <a:ahLst/>
                <a:cxnLst/>
                <a:rect l="l" t="t" r="r" b="b"/>
                <a:pathLst>
                  <a:path w="27647" h="26028" extrusionOk="0">
                    <a:moveTo>
                      <a:pt x="12950" y="1805"/>
                    </a:moveTo>
                    <a:cubicBezTo>
                      <a:pt x="14433" y="1805"/>
                      <a:pt x="15996" y="2174"/>
                      <a:pt x="17419" y="2584"/>
                    </a:cubicBezTo>
                    <a:cubicBezTo>
                      <a:pt x="22181" y="3966"/>
                      <a:pt x="25194" y="8109"/>
                      <a:pt x="25206" y="12895"/>
                    </a:cubicBezTo>
                    <a:cubicBezTo>
                      <a:pt x="25216" y="19249"/>
                      <a:pt x="20367" y="24050"/>
                      <a:pt x="14559" y="24050"/>
                    </a:cubicBezTo>
                    <a:cubicBezTo>
                      <a:pt x="13619" y="24050"/>
                      <a:pt x="12654" y="23924"/>
                      <a:pt x="11680" y="23658"/>
                    </a:cubicBezTo>
                    <a:cubicBezTo>
                      <a:pt x="7442" y="22515"/>
                      <a:pt x="5072" y="19313"/>
                      <a:pt x="3786" y="15276"/>
                    </a:cubicBezTo>
                    <a:cubicBezTo>
                      <a:pt x="2703" y="11847"/>
                      <a:pt x="3489" y="8716"/>
                      <a:pt x="5775" y="5954"/>
                    </a:cubicBezTo>
                    <a:cubicBezTo>
                      <a:pt x="7334" y="4049"/>
                      <a:pt x="9251" y="2346"/>
                      <a:pt x="11621" y="1918"/>
                    </a:cubicBezTo>
                    <a:cubicBezTo>
                      <a:pt x="12052" y="1840"/>
                      <a:pt x="12497" y="1805"/>
                      <a:pt x="12950" y="1805"/>
                    </a:cubicBezTo>
                    <a:close/>
                    <a:moveTo>
                      <a:pt x="12799" y="1"/>
                    </a:moveTo>
                    <a:cubicBezTo>
                      <a:pt x="12299" y="263"/>
                      <a:pt x="11847" y="668"/>
                      <a:pt x="11311" y="787"/>
                    </a:cubicBezTo>
                    <a:cubicBezTo>
                      <a:pt x="4227" y="2406"/>
                      <a:pt x="0" y="10097"/>
                      <a:pt x="2643" y="16860"/>
                    </a:cubicBezTo>
                    <a:cubicBezTo>
                      <a:pt x="4203" y="20860"/>
                      <a:pt x="6668" y="24170"/>
                      <a:pt x="11037" y="25504"/>
                    </a:cubicBezTo>
                    <a:cubicBezTo>
                      <a:pt x="11680" y="25694"/>
                      <a:pt x="12347" y="25861"/>
                      <a:pt x="12990" y="26028"/>
                    </a:cubicBezTo>
                    <a:lnTo>
                      <a:pt x="16109" y="26028"/>
                    </a:lnTo>
                    <a:cubicBezTo>
                      <a:pt x="16264" y="25968"/>
                      <a:pt x="16395" y="25873"/>
                      <a:pt x="16550" y="25849"/>
                    </a:cubicBezTo>
                    <a:cubicBezTo>
                      <a:pt x="22634" y="24742"/>
                      <a:pt x="26920" y="20039"/>
                      <a:pt x="27265" y="14086"/>
                    </a:cubicBezTo>
                    <a:cubicBezTo>
                      <a:pt x="27646" y="7621"/>
                      <a:pt x="24003" y="2334"/>
                      <a:pt x="17895" y="548"/>
                    </a:cubicBezTo>
                    <a:cubicBezTo>
                      <a:pt x="17181" y="334"/>
                      <a:pt x="16455" y="191"/>
                      <a:pt x="157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8"/>
              <p:cNvSpPr/>
              <p:nvPr/>
            </p:nvSpPr>
            <p:spPr>
              <a:xfrm>
                <a:off x="4021625" y="2723825"/>
                <a:ext cx="63125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3272" extrusionOk="0">
                    <a:moveTo>
                      <a:pt x="1189" y="0"/>
                    </a:moveTo>
                    <a:cubicBezTo>
                      <a:pt x="814" y="0"/>
                      <a:pt x="309" y="193"/>
                      <a:pt x="167" y="447"/>
                    </a:cubicBezTo>
                    <a:cubicBezTo>
                      <a:pt x="0" y="745"/>
                      <a:pt x="250" y="1304"/>
                      <a:pt x="369" y="1745"/>
                    </a:cubicBezTo>
                    <a:cubicBezTo>
                      <a:pt x="453" y="2007"/>
                      <a:pt x="584" y="2281"/>
                      <a:pt x="762" y="2495"/>
                    </a:cubicBezTo>
                    <a:cubicBezTo>
                      <a:pt x="965" y="2781"/>
                      <a:pt x="1215" y="3174"/>
                      <a:pt x="1489" y="3257"/>
                    </a:cubicBezTo>
                    <a:cubicBezTo>
                      <a:pt x="1523" y="3267"/>
                      <a:pt x="1563" y="3272"/>
                      <a:pt x="1605" y="3272"/>
                    </a:cubicBezTo>
                    <a:cubicBezTo>
                      <a:pt x="1868" y="3272"/>
                      <a:pt x="2247" y="3093"/>
                      <a:pt x="2370" y="2888"/>
                    </a:cubicBezTo>
                    <a:cubicBezTo>
                      <a:pt x="2524" y="2662"/>
                      <a:pt x="2429" y="2233"/>
                      <a:pt x="2358" y="1923"/>
                    </a:cubicBezTo>
                    <a:cubicBezTo>
                      <a:pt x="2310" y="1638"/>
                      <a:pt x="2108" y="1400"/>
                      <a:pt x="1965" y="1150"/>
                    </a:cubicBezTo>
                    <a:cubicBezTo>
                      <a:pt x="2072" y="1066"/>
                      <a:pt x="2155" y="995"/>
                      <a:pt x="2263" y="923"/>
                    </a:cubicBezTo>
                    <a:cubicBezTo>
                      <a:pt x="1965" y="590"/>
                      <a:pt x="1715" y="90"/>
                      <a:pt x="1370" y="18"/>
                    </a:cubicBezTo>
                    <a:cubicBezTo>
                      <a:pt x="1315" y="6"/>
                      <a:pt x="1254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4098825" y="2833050"/>
                <a:ext cx="579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318" h="2413" extrusionOk="0">
                    <a:moveTo>
                      <a:pt x="1033" y="1"/>
                    </a:moveTo>
                    <a:cubicBezTo>
                      <a:pt x="475" y="1"/>
                      <a:pt x="111" y="364"/>
                      <a:pt x="56" y="983"/>
                    </a:cubicBezTo>
                    <a:cubicBezTo>
                      <a:pt x="0" y="1672"/>
                      <a:pt x="514" y="2412"/>
                      <a:pt x="1076" y="2412"/>
                    </a:cubicBezTo>
                    <a:cubicBezTo>
                      <a:pt x="1117" y="2412"/>
                      <a:pt x="1158" y="2408"/>
                      <a:pt x="1199" y="2400"/>
                    </a:cubicBezTo>
                    <a:cubicBezTo>
                      <a:pt x="1651" y="2317"/>
                      <a:pt x="2020" y="1900"/>
                      <a:pt x="2318" y="1698"/>
                    </a:cubicBezTo>
                    <a:cubicBezTo>
                      <a:pt x="2211" y="662"/>
                      <a:pt x="1913" y="79"/>
                      <a:pt x="1163" y="7"/>
                    </a:cubicBezTo>
                    <a:cubicBezTo>
                      <a:pt x="1119" y="3"/>
                      <a:pt x="1075" y="1"/>
                      <a:pt x="1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3908225" y="2915375"/>
                <a:ext cx="56575" cy="553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15" extrusionOk="0">
                    <a:moveTo>
                      <a:pt x="869" y="0"/>
                    </a:moveTo>
                    <a:cubicBezTo>
                      <a:pt x="595" y="405"/>
                      <a:pt x="179" y="786"/>
                      <a:pt x="107" y="1227"/>
                    </a:cubicBezTo>
                    <a:cubicBezTo>
                      <a:pt x="0" y="1893"/>
                      <a:pt x="524" y="2215"/>
                      <a:pt x="1143" y="2215"/>
                    </a:cubicBezTo>
                    <a:cubicBezTo>
                      <a:pt x="1774" y="2203"/>
                      <a:pt x="2262" y="1798"/>
                      <a:pt x="2143" y="1179"/>
                    </a:cubicBezTo>
                    <a:cubicBezTo>
                      <a:pt x="2072" y="762"/>
                      <a:pt x="1607" y="405"/>
                      <a:pt x="1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8"/>
              <p:cNvSpPr/>
              <p:nvPr/>
            </p:nvSpPr>
            <p:spPr>
              <a:xfrm>
                <a:off x="4234275" y="2978950"/>
                <a:ext cx="5377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208" extrusionOk="0">
                    <a:moveTo>
                      <a:pt x="831" y="0"/>
                    </a:moveTo>
                    <a:cubicBezTo>
                      <a:pt x="326" y="0"/>
                      <a:pt x="0" y="489"/>
                      <a:pt x="162" y="1017"/>
                    </a:cubicBezTo>
                    <a:cubicBezTo>
                      <a:pt x="293" y="1458"/>
                      <a:pt x="746" y="1803"/>
                      <a:pt x="1043" y="2208"/>
                    </a:cubicBezTo>
                    <a:cubicBezTo>
                      <a:pt x="1186" y="2196"/>
                      <a:pt x="1317" y="2196"/>
                      <a:pt x="1472" y="2172"/>
                    </a:cubicBezTo>
                    <a:cubicBezTo>
                      <a:pt x="1698" y="1779"/>
                      <a:pt x="2150" y="1303"/>
                      <a:pt x="2067" y="1005"/>
                    </a:cubicBezTo>
                    <a:cubicBezTo>
                      <a:pt x="1936" y="589"/>
                      <a:pt x="1424" y="100"/>
                      <a:pt x="996" y="17"/>
                    </a:cubicBezTo>
                    <a:cubicBezTo>
                      <a:pt x="939" y="6"/>
                      <a:pt x="884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4166875" y="2769325"/>
                <a:ext cx="6015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1760" extrusionOk="0">
                    <a:moveTo>
                      <a:pt x="913" y="0"/>
                    </a:moveTo>
                    <a:cubicBezTo>
                      <a:pt x="399" y="0"/>
                      <a:pt x="0" y="409"/>
                      <a:pt x="143" y="961"/>
                    </a:cubicBezTo>
                    <a:cubicBezTo>
                      <a:pt x="251" y="1306"/>
                      <a:pt x="739" y="1747"/>
                      <a:pt x="1084" y="1758"/>
                    </a:cubicBezTo>
                    <a:cubicBezTo>
                      <a:pt x="1092" y="1759"/>
                      <a:pt x="1101" y="1759"/>
                      <a:pt x="1109" y="1759"/>
                    </a:cubicBezTo>
                    <a:cubicBezTo>
                      <a:pt x="1436" y="1759"/>
                      <a:pt x="1802" y="1307"/>
                      <a:pt x="2406" y="865"/>
                    </a:cubicBezTo>
                    <a:cubicBezTo>
                      <a:pt x="1775" y="437"/>
                      <a:pt x="1429" y="56"/>
                      <a:pt x="1036" y="8"/>
                    </a:cubicBezTo>
                    <a:cubicBezTo>
                      <a:pt x="995" y="3"/>
                      <a:pt x="953" y="0"/>
                      <a:pt x="9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4143475" y="2677100"/>
                <a:ext cx="5497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691" extrusionOk="0">
                    <a:moveTo>
                      <a:pt x="999" y="1"/>
                    </a:moveTo>
                    <a:cubicBezTo>
                      <a:pt x="982" y="1"/>
                      <a:pt x="965" y="3"/>
                      <a:pt x="949" y="6"/>
                    </a:cubicBezTo>
                    <a:cubicBezTo>
                      <a:pt x="603" y="78"/>
                      <a:pt x="163" y="542"/>
                      <a:pt x="91" y="887"/>
                    </a:cubicBezTo>
                    <a:cubicBezTo>
                      <a:pt x="0" y="1392"/>
                      <a:pt x="346" y="1691"/>
                      <a:pt x="779" y="1691"/>
                    </a:cubicBezTo>
                    <a:cubicBezTo>
                      <a:pt x="857" y="1691"/>
                      <a:pt x="938" y="1681"/>
                      <a:pt x="1020" y="1661"/>
                    </a:cubicBezTo>
                    <a:cubicBezTo>
                      <a:pt x="1365" y="1566"/>
                      <a:pt x="1651" y="1209"/>
                      <a:pt x="2199" y="780"/>
                    </a:cubicBezTo>
                    <a:cubicBezTo>
                      <a:pt x="1639" y="422"/>
                      <a:pt x="1269" y="1"/>
                      <a:pt x="9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4273725" y="2754025"/>
                <a:ext cx="41700" cy="49750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990" extrusionOk="0">
                    <a:moveTo>
                      <a:pt x="700" y="0"/>
                    </a:moveTo>
                    <a:cubicBezTo>
                      <a:pt x="468" y="0"/>
                      <a:pt x="1" y="507"/>
                      <a:pt x="1" y="775"/>
                    </a:cubicBezTo>
                    <a:cubicBezTo>
                      <a:pt x="1" y="1096"/>
                      <a:pt x="418" y="1406"/>
                      <a:pt x="846" y="1989"/>
                    </a:cubicBezTo>
                    <a:cubicBezTo>
                      <a:pt x="1251" y="1382"/>
                      <a:pt x="1668" y="989"/>
                      <a:pt x="1620" y="715"/>
                    </a:cubicBezTo>
                    <a:cubicBezTo>
                      <a:pt x="1561" y="418"/>
                      <a:pt x="1049" y="37"/>
                      <a:pt x="715" y="1"/>
                    </a:cubicBezTo>
                    <a:cubicBezTo>
                      <a:pt x="710" y="1"/>
                      <a:pt x="705" y="0"/>
                      <a:pt x="7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3999300" y="2992450"/>
                <a:ext cx="482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48" extrusionOk="0">
                    <a:moveTo>
                      <a:pt x="762" y="1"/>
                    </a:moveTo>
                    <a:cubicBezTo>
                      <a:pt x="500" y="1"/>
                      <a:pt x="0" y="442"/>
                      <a:pt x="36" y="620"/>
                    </a:cubicBezTo>
                    <a:cubicBezTo>
                      <a:pt x="84" y="942"/>
                      <a:pt x="417" y="1382"/>
                      <a:pt x="703" y="1442"/>
                    </a:cubicBezTo>
                    <a:cubicBezTo>
                      <a:pt x="720" y="1446"/>
                      <a:pt x="738" y="1448"/>
                      <a:pt x="756" y="1448"/>
                    </a:cubicBezTo>
                    <a:cubicBezTo>
                      <a:pt x="1003" y="1448"/>
                      <a:pt x="1352" y="1084"/>
                      <a:pt x="1929" y="751"/>
                    </a:cubicBezTo>
                    <a:cubicBezTo>
                      <a:pt x="1346" y="358"/>
                      <a:pt x="1060" y="1"/>
                      <a:pt x="7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4224025" y="3077900"/>
                <a:ext cx="437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30" extrusionOk="0">
                    <a:moveTo>
                      <a:pt x="679" y="0"/>
                    </a:moveTo>
                    <a:cubicBezTo>
                      <a:pt x="465" y="0"/>
                      <a:pt x="1" y="512"/>
                      <a:pt x="36" y="738"/>
                    </a:cubicBezTo>
                    <a:cubicBezTo>
                      <a:pt x="60" y="1036"/>
                      <a:pt x="417" y="1453"/>
                      <a:pt x="715" y="1524"/>
                    </a:cubicBezTo>
                    <a:cubicBezTo>
                      <a:pt x="729" y="1528"/>
                      <a:pt x="743" y="1530"/>
                      <a:pt x="758" y="1530"/>
                    </a:cubicBezTo>
                    <a:cubicBezTo>
                      <a:pt x="975" y="1530"/>
                      <a:pt x="1305" y="1144"/>
                      <a:pt x="1751" y="810"/>
                    </a:cubicBezTo>
                    <a:cubicBezTo>
                      <a:pt x="1251" y="417"/>
                      <a:pt x="989" y="24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4276725" y="2836075"/>
                <a:ext cx="425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282" extrusionOk="0">
                    <a:moveTo>
                      <a:pt x="717" y="0"/>
                    </a:moveTo>
                    <a:cubicBezTo>
                      <a:pt x="700" y="0"/>
                      <a:pt x="683" y="2"/>
                      <a:pt x="667" y="5"/>
                    </a:cubicBezTo>
                    <a:cubicBezTo>
                      <a:pt x="417" y="53"/>
                      <a:pt x="214" y="422"/>
                      <a:pt x="0" y="648"/>
                    </a:cubicBezTo>
                    <a:cubicBezTo>
                      <a:pt x="250" y="862"/>
                      <a:pt x="488" y="1243"/>
                      <a:pt x="774" y="1279"/>
                    </a:cubicBezTo>
                    <a:cubicBezTo>
                      <a:pt x="783" y="1281"/>
                      <a:pt x="791" y="1281"/>
                      <a:pt x="800" y="1281"/>
                    </a:cubicBezTo>
                    <a:cubicBezTo>
                      <a:pt x="1000" y="1281"/>
                      <a:pt x="1269" y="906"/>
                      <a:pt x="1703" y="553"/>
                    </a:cubicBezTo>
                    <a:cubicBezTo>
                      <a:pt x="1237" y="287"/>
                      <a:pt x="947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4135625" y="3099550"/>
                <a:ext cx="40500" cy="28675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147" extrusionOk="0">
                    <a:moveTo>
                      <a:pt x="758" y="1"/>
                    </a:moveTo>
                    <a:cubicBezTo>
                      <a:pt x="747" y="1"/>
                      <a:pt x="737" y="2"/>
                      <a:pt x="727" y="3"/>
                    </a:cubicBezTo>
                    <a:cubicBezTo>
                      <a:pt x="465" y="27"/>
                      <a:pt x="239" y="360"/>
                      <a:pt x="0" y="551"/>
                    </a:cubicBezTo>
                    <a:cubicBezTo>
                      <a:pt x="191" y="765"/>
                      <a:pt x="370" y="1134"/>
                      <a:pt x="596" y="1146"/>
                    </a:cubicBezTo>
                    <a:cubicBezTo>
                      <a:pt x="601" y="1146"/>
                      <a:pt x="607" y="1147"/>
                      <a:pt x="612" y="1147"/>
                    </a:cubicBezTo>
                    <a:cubicBezTo>
                      <a:pt x="858" y="1147"/>
                      <a:pt x="1142" y="891"/>
                      <a:pt x="1620" y="646"/>
                    </a:cubicBezTo>
                    <a:cubicBezTo>
                      <a:pt x="1212" y="329"/>
                      <a:pt x="965" y="1"/>
                      <a:pt x="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4144550" y="3013575"/>
                <a:ext cx="369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1124" extrusionOk="0">
                    <a:moveTo>
                      <a:pt x="655" y="1"/>
                    </a:moveTo>
                    <a:cubicBezTo>
                      <a:pt x="651" y="1"/>
                      <a:pt x="647" y="1"/>
                      <a:pt x="644" y="1"/>
                    </a:cubicBezTo>
                    <a:cubicBezTo>
                      <a:pt x="429" y="13"/>
                      <a:pt x="203" y="347"/>
                      <a:pt x="1" y="525"/>
                    </a:cubicBezTo>
                    <a:cubicBezTo>
                      <a:pt x="191" y="728"/>
                      <a:pt x="358" y="1073"/>
                      <a:pt x="560" y="1121"/>
                    </a:cubicBezTo>
                    <a:cubicBezTo>
                      <a:pt x="573" y="1123"/>
                      <a:pt x="586" y="1124"/>
                      <a:pt x="599" y="1124"/>
                    </a:cubicBezTo>
                    <a:cubicBezTo>
                      <a:pt x="806" y="1124"/>
                      <a:pt x="1063" y="867"/>
                      <a:pt x="1477" y="632"/>
                    </a:cubicBezTo>
                    <a:cubicBezTo>
                      <a:pt x="1079" y="317"/>
                      <a:pt x="854" y="1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3973100" y="3062350"/>
                <a:ext cx="378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24" extrusionOk="0">
                    <a:moveTo>
                      <a:pt x="665" y="0"/>
                    </a:moveTo>
                    <a:cubicBezTo>
                      <a:pt x="654" y="0"/>
                      <a:pt x="643" y="1"/>
                      <a:pt x="632" y="3"/>
                    </a:cubicBezTo>
                    <a:cubicBezTo>
                      <a:pt x="394" y="27"/>
                      <a:pt x="203" y="360"/>
                      <a:pt x="1" y="551"/>
                    </a:cubicBezTo>
                    <a:cubicBezTo>
                      <a:pt x="191" y="765"/>
                      <a:pt x="382" y="1086"/>
                      <a:pt x="608" y="1122"/>
                    </a:cubicBezTo>
                    <a:cubicBezTo>
                      <a:pt x="616" y="1123"/>
                      <a:pt x="623" y="1123"/>
                      <a:pt x="631" y="1123"/>
                    </a:cubicBezTo>
                    <a:cubicBezTo>
                      <a:pt x="830" y="1123"/>
                      <a:pt x="1089" y="838"/>
                      <a:pt x="1513" y="586"/>
                    </a:cubicBezTo>
                    <a:cubicBezTo>
                      <a:pt x="1117" y="304"/>
                      <a:pt x="872" y="0"/>
                      <a:pt x="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4016550" y="2882325"/>
                <a:ext cx="289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382" extrusionOk="0">
                    <a:moveTo>
                      <a:pt x="430" y="1"/>
                    </a:moveTo>
                    <a:cubicBezTo>
                      <a:pt x="239" y="358"/>
                      <a:pt x="1" y="620"/>
                      <a:pt x="49" y="739"/>
                    </a:cubicBezTo>
                    <a:cubicBezTo>
                      <a:pt x="168" y="989"/>
                      <a:pt x="441" y="1179"/>
                      <a:pt x="656" y="1382"/>
                    </a:cubicBezTo>
                    <a:cubicBezTo>
                      <a:pt x="822" y="1191"/>
                      <a:pt x="1156" y="941"/>
                      <a:pt x="1132" y="798"/>
                    </a:cubicBezTo>
                    <a:cubicBezTo>
                      <a:pt x="1061" y="548"/>
                      <a:pt x="763" y="358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4302600" y="2915350"/>
                <a:ext cx="327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07" extrusionOk="0">
                    <a:moveTo>
                      <a:pt x="470" y="1"/>
                    </a:moveTo>
                    <a:cubicBezTo>
                      <a:pt x="465" y="1"/>
                      <a:pt x="459" y="1"/>
                      <a:pt x="453" y="1"/>
                    </a:cubicBezTo>
                    <a:cubicBezTo>
                      <a:pt x="287" y="13"/>
                      <a:pt x="156" y="311"/>
                      <a:pt x="1" y="489"/>
                    </a:cubicBezTo>
                    <a:cubicBezTo>
                      <a:pt x="215" y="644"/>
                      <a:pt x="406" y="882"/>
                      <a:pt x="632" y="906"/>
                    </a:cubicBezTo>
                    <a:cubicBezTo>
                      <a:pt x="635" y="906"/>
                      <a:pt x="638" y="907"/>
                      <a:pt x="641" y="907"/>
                    </a:cubicBezTo>
                    <a:cubicBezTo>
                      <a:pt x="783" y="907"/>
                      <a:pt x="973" y="650"/>
                      <a:pt x="1311" y="382"/>
                    </a:cubicBezTo>
                    <a:cubicBezTo>
                      <a:pt x="906" y="197"/>
                      <a:pt x="669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ntumruy Pro"/>
              <a:buChar char="●"/>
              <a:defRPr sz="18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○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■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●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○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■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●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○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Char char="■"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67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5239" t="52178" r="8000"/>
          <a:stretch/>
        </p:blipFill>
        <p:spPr>
          <a:xfrm>
            <a:off x="2939863" y="466001"/>
            <a:ext cx="6210938" cy="3755126"/>
          </a:xfrm>
          <a:prstGeom prst="rect">
            <a:avLst/>
          </a:prstGeom>
        </p:spPr>
      </p:pic>
      <p:sp>
        <p:nvSpPr>
          <p:cNvPr id="400" name="Google Shape;400;p40"/>
          <p:cNvSpPr txBox="1">
            <a:spLocks noGrp="1"/>
          </p:cNvSpPr>
          <p:nvPr>
            <p:ph type="ctrTitle"/>
          </p:nvPr>
        </p:nvSpPr>
        <p:spPr>
          <a:xfrm>
            <a:off x="716867" y="1371930"/>
            <a:ext cx="5130372" cy="1676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Building with </a:t>
            </a:r>
            <a:r>
              <a:rPr lang="en" dirty="0"/>
              <a:t> </a:t>
            </a:r>
            <a:r>
              <a:rPr lang="en" sz="5800" b="1" dirty="0"/>
              <a:t>AutoTrain</a:t>
            </a:r>
            <a:endParaRPr sz="5800" b="1" dirty="0"/>
          </a:p>
        </p:txBody>
      </p:sp>
      <p:grpSp>
        <p:nvGrpSpPr>
          <p:cNvPr id="402" name="Google Shape;402;p40"/>
          <p:cNvGrpSpPr/>
          <p:nvPr/>
        </p:nvGrpSpPr>
        <p:grpSpPr>
          <a:xfrm>
            <a:off x="-336291" y="-20932"/>
            <a:ext cx="3632384" cy="1161939"/>
            <a:chOff x="-1551304" y="2049782"/>
            <a:chExt cx="2738679" cy="1029943"/>
          </a:xfrm>
        </p:grpSpPr>
        <p:sp>
          <p:nvSpPr>
            <p:cNvPr id="403" name="Google Shape;403;p40"/>
            <p:cNvSpPr/>
            <p:nvPr/>
          </p:nvSpPr>
          <p:spPr>
            <a:xfrm>
              <a:off x="-1551304" y="2049782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5" name="Google Shape;405;p40"/>
          <p:cNvCxnSpPr/>
          <p:nvPr/>
        </p:nvCxnSpPr>
        <p:spPr>
          <a:xfrm rot="10800000">
            <a:off x="-49400" y="4452050"/>
            <a:ext cx="8761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0"/>
          <p:cNvSpPr/>
          <p:nvPr/>
        </p:nvSpPr>
        <p:spPr>
          <a:xfrm>
            <a:off x="7316600" y="3605400"/>
            <a:ext cx="1834200" cy="409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Archivo"/>
                <a:cs typeface="Archivo"/>
                <a:sym typeface="Archivo"/>
              </a:rPr>
              <a:t>Exploration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8358D-4C60-0A76-EE88-786BCFF3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5909" y="2775269"/>
            <a:ext cx="3241006" cy="21060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0" y="495798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Various Task in AutoTrain</a:t>
            </a:r>
            <a:endParaRPr b="1" dirty="0"/>
          </a:p>
        </p:txBody>
      </p:sp>
      <p:cxnSp>
        <p:nvCxnSpPr>
          <p:cNvPr id="535" name="Google Shape;535;p50"/>
          <p:cNvCxnSpPr>
            <a:cxnSpLocks/>
          </p:cNvCxnSpPr>
          <p:nvPr/>
        </p:nvCxnSpPr>
        <p:spPr>
          <a:xfrm flipH="1">
            <a:off x="-49675" y="1078332"/>
            <a:ext cx="6641861" cy="1559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DC7C52-E7EF-9F20-DF27-20203FD2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12" y="1203583"/>
            <a:ext cx="3407575" cy="36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520833" y="3191418"/>
            <a:ext cx="4983891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Usecases </a:t>
            </a:r>
            <a:r>
              <a:rPr lang="en" b="1" dirty="0"/>
              <a:t>AutoTrain</a:t>
            </a:r>
            <a:endParaRPr b="1" dirty="0"/>
          </a:p>
        </p:txBody>
      </p:sp>
      <p:sp>
        <p:nvSpPr>
          <p:cNvPr id="471" name="Google Shape;471;p47"/>
          <p:cNvSpPr txBox="1">
            <a:spLocks noGrp="1"/>
          </p:cNvSpPr>
          <p:nvPr>
            <p:ph type="title" idx="2"/>
          </p:nvPr>
        </p:nvSpPr>
        <p:spPr>
          <a:xfrm>
            <a:off x="619200" y="1362373"/>
            <a:ext cx="11178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73" name="Google Shape;47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686" r="35693" b="8809"/>
          <a:stretch/>
        </p:blipFill>
        <p:spPr>
          <a:xfrm>
            <a:off x="5300817" y="461260"/>
            <a:ext cx="3638902" cy="3772625"/>
          </a:xfrm>
          <a:prstGeom prst="rect">
            <a:avLst/>
          </a:prstGeom>
        </p:spPr>
      </p:pic>
      <p:cxnSp>
        <p:nvCxnSpPr>
          <p:cNvPr id="474" name="Google Shape;474;p47"/>
          <p:cNvCxnSpPr/>
          <p:nvPr/>
        </p:nvCxnSpPr>
        <p:spPr>
          <a:xfrm rot="10800000">
            <a:off x="619200" y="4452050"/>
            <a:ext cx="852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47654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 txBox="1">
            <a:spLocks noGrp="1"/>
          </p:cNvSpPr>
          <p:nvPr>
            <p:ph type="title"/>
          </p:nvPr>
        </p:nvSpPr>
        <p:spPr>
          <a:xfrm>
            <a:off x="-125050" y="34860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Life Usecases</a:t>
            </a:r>
            <a:endParaRPr dirty="0"/>
          </a:p>
        </p:txBody>
      </p:sp>
      <p:sp>
        <p:nvSpPr>
          <p:cNvPr id="591" name="Google Shape;591;p54"/>
          <p:cNvSpPr txBox="1">
            <a:spLocks noGrp="1"/>
          </p:cNvSpPr>
          <p:nvPr>
            <p:ph type="subTitle" idx="1"/>
          </p:nvPr>
        </p:nvSpPr>
        <p:spPr>
          <a:xfrm>
            <a:off x="1450999" y="1722288"/>
            <a:ext cx="2778781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models that can predict which products will sell best in its stores</a:t>
            </a:r>
            <a:endParaRPr dirty="0"/>
          </a:p>
        </p:txBody>
      </p:sp>
      <p:sp>
        <p:nvSpPr>
          <p:cNvPr id="592" name="Google Shape;592;p54"/>
          <p:cNvSpPr txBox="1">
            <a:spLocks noGrp="1"/>
          </p:cNvSpPr>
          <p:nvPr>
            <p:ph type="subTitle" idx="2"/>
          </p:nvPr>
        </p:nvSpPr>
        <p:spPr>
          <a:xfrm>
            <a:off x="1451000" y="1309663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Walmart</a:t>
            </a:r>
            <a:endParaRPr dirty="0"/>
          </a:p>
        </p:txBody>
      </p:sp>
      <p:sp>
        <p:nvSpPr>
          <p:cNvPr id="593" name="Google Shape;593;p54"/>
          <p:cNvSpPr txBox="1">
            <a:spLocks noGrp="1"/>
          </p:cNvSpPr>
          <p:nvPr>
            <p:ph type="subTitle" idx="3"/>
          </p:nvPr>
        </p:nvSpPr>
        <p:spPr>
          <a:xfrm>
            <a:off x="1357020" y="2787991"/>
            <a:ext cx="3170615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models that can predict which customers are likely to default their loans</a:t>
            </a:r>
            <a:endParaRPr dirty="0"/>
          </a:p>
        </p:txBody>
      </p:sp>
      <p:sp>
        <p:nvSpPr>
          <p:cNvPr id="594" name="Google Shape;594;p54"/>
          <p:cNvSpPr txBox="1">
            <a:spLocks noGrp="1"/>
          </p:cNvSpPr>
          <p:nvPr>
            <p:ph type="subTitle" idx="4"/>
          </p:nvPr>
        </p:nvSpPr>
        <p:spPr>
          <a:xfrm>
            <a:off x="1451000" y="2362612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Sofi</a:t>
            </a:r>
            <a:endParaRPr dirty="0"/>
          </a:p>
        </p:txBody>
      </p:sp>
      <p:sp>
        <p:nvSpPr>
          <p:cNvPr id="595" name="Google Shape;595;p54"/>
          <p:cNvSpPr txBox="1">
            <a:spLocks noGrp="1"/>
          </p:cNvSpPr>
          <p:nvPr>
            <p:ph type="subTitle" idx="5"/>
          </p:nvPr>
        </p:nvSpPr>
        <p:spPr>
          <a:xfrm>
            <a:off x="1451000" y="3810970"/>
            <a:ext cx="277259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models that can detect fraudulent credit card transactions</a:t>
            </a:r>
            <a:endParaRPr dirty="0"/>
          </a:p>
        </p:txBody>
      </p:sp>
      <p:sp>
        <p:nvSpPr>
          <p:cNvPr id="596" name="Google Shape;596;p54"/>
          <p:cNvSpPr txBox="1">
            <a:spLocks noGrp="1"/>
          </p:cNvSpPr>
          <p:nvPr>
            <p:ph type="subTitle" idx="6"/>
          </p:nvPr>
        </p:nvSpPr>
        <p:spPr>
          <a:xfrm>
            <a:off x="1451000" y="3415525"/>
            <a:ext cx="2281800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Capital One</a:t>
            </a:r>
            <a:endParaRPr dirty="0"/>
          </a:p>
        </p:txBody>
      </p:sp>
      <p:cxnSp>
        <p:nvCxnSpPr>
          <p:cNvPr id="603" name="Google Shape;603;p54"/>
          <p:cNvCxnSpPr>
            <a:cxnSpLocks/>
          </p:cNvCxnSpPr>
          <p:nvPr/>
        </p:nvCxnSpPr>
        <p:spPr>
          <a:xfrm flipH="1">
            <a:off x="-49750" y="1075008"/>
            <a:ext cx="4036959" cy="1891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4" name="Google Shape;604;p54"/>
          <p:cNvGrpSpPr/>
          <p:nvPr/>
        </p:nvGrpSpPr>
        <p:grpSpPr>
          <a:xfrm>
            <a:off x="723871" y="3681343"/>
            <a:ext cx="488853" cy="508280"/>
            <a:chOff x="2779800" y="2604625"/>
            <a:chExt cx="443525" cy="461150"/>
          </a:xfrm>
        </p:grpSpPr>
        <p:sp>
          <p:nvSpPr>
            <p:cNvPr id="605" name="Google Shape;605;p54"/>
            <p:cNvSpPr/>
            <p:nvPr/>
          </p:nvSpPr>
          <p:spPr>
            <a:xfrm>
              <a:off x="2818800" y="2641225"/>
              <a:ext cx="32175" cy="309600"/>
            </a:xfrm>
            <a:custGeom>
              <a:avLst/>
              <a:gdLst/>
              <a:ahLst/>
              <a:cxnLst/>
              <a:rect l="l" t="t" r="r" b="b"/>
              <a:pathLst>
                <a:path w="1287" h="12384" extrusionOk="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lnTo>
                    <a:pt x="0" y="12050"/>
                  </a:lnTo>
                  <a:cubicBezTo>
                    <a:pt x="0" y="12169"/>
                    <a:pt x="36" y="12288"/>
                    <a:pt x="107" y="12383"/>
                  </a:cubicBezTo>
                  <a:lnTo>
                    <a:pt x="1286" y="11216"/>
                  </a:lnTo>
                  <a:cubicBezTo>
                    <a:pt x="1131" y="10776"/>
                    <a:pt x="1060" y="10300"/>
                    <a:pt x="1060" y="9799"/>
                  </a:cubicBezTo>
                  <a:cubicBezTo>
                    <a:pt x="1060" y="9704"/>
                    <a:pt x="1072" y="9597"/>
                    <a:pt x="1072" y="949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2779800" y="2947825"/>
              <a:ext cx="120875" cy="117950"/>
            </a:xfrm>
            <a:custGeom>
              <a:avLst/>
              <a:gdLst/>
              <a:ahLst/>
              <a:cxnLst/>
              <a:rect l="l" t="t" r="r" b="b"/>
              <a:pathLst>
                <a:path w="4835" h="4718" extrusionOk="0">
                  <a:moveTo>
                    <a:pt x="3322" y="0"/>
                  </a:moveTo>
                  <a:lnTo>
                    <a:pt x="429" y="2881"/>
                  </a:lnTo>
                  <a:cubicBezTo>
                    <a:pt x="0" y="3298"/>
                    <a:pt x="0" y="3989"/>
                    <a:pt x="417" y="4405"/>
                  </a:cubicBezTo>
                  <a:cubicBezTo>
                    <a:pt x="632" y="4614"/>
                    <a:pt x="911" y="4718"/>
                    <a:pt x="1190" y="4718"/>
                  </a:cubicBezTo>
                  <a:cubicBezTo>
                    <a:pt x="1468" y="4718"/>
                    <a:pt x="1745" y="4614"/>
                    <a:pt x="1953" y="4405"/>
                  </a:cubicBezTo>
                  <a:lnTo>
                    <a:pt x="4834" y="1512"/>
                  </a:lnTo>
                  <a:cubicBezTo>
                    <a:pt x="4537" y="1334"/>
                    <a:pt x="4239" y="1095"/>
                    <a:pt x="3989" y="845"/>
                  </a:cubicBezTo>
                  <a:cubicBezTo>
                    <a:pt x="3739" y="595"/>
                    <a:pt x="3513" y="310"/>
                    <a:pt x="3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3055725" y="2641225"/>
              <a:ext cx="167600" cy="314650"/>
            </a:xfrm>
            <a:custGeom>
              <a:avLst/>
              <a:gdLst/>
              <a:ahLst/>
              <a:cxnLst/>
              <a:rect l="l" t="t" r="r" b="b"/>
              <a:pathLst>
                <a:path w="6704" h="12586" extrusionOk="0">
                  <a:moveTo>
                    <a:pt x="5632" y="1"/>
                  </a:moveTo>
                  <a:lnTo>
                    <a:pt x="5632" y="9895"/>
                  </a:lnTo>
                  <a:cubicBezTo>
                    <a:pt x="5632" y="10788"/>
                    <a:pt x="4906" y="11514"/>
                    <a:pt x="4013" y="11514"/>
                  </a:cubicBezTo>
                  <a:lnTo>
                    <a:pt x="4013" y="11502"/>
                  </a:lnTo>
                  <a:lnTo>
                    <a:pt x="620" y="11502"/>
                  </a:lnTo>
                  <a:cubicBezTo>
                    <a:pt x="453" y="11907"/>
                    <a:pt x="263" y="12264"/>
                    <a:pt x="1" y="12586"/>
                  </a:cubicBezTo>
                  <a:lnTo>
                    <a:pt x="6168" y="12586"/>
                  </a:lnTo>
                  <a:cubicBezTo>
                    <a:pt x="6466" y="12586"/>
                    <a:pt x="6704" y="12347"/>
                    <a:pt x="6704" y="12050"/>
                  </a:cubicBezTo>
                  <a:lnTo>
                    <a:pt x="6704" y="536"/>
                  </a:lnTo>
                  <a:cubicBezTo>
                    <a:pt x="6704" y="239"/>
                    <a:pt x="646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2872375" y="2604625"/>
              <a:ext cx="135150" cy="206600"/>
            </a:xfrm>
            <a:custGeom>
              <a:avLst/>
              <a:gdLst/>
              <a:ahLst/>
              <a:cxnLst/>
              <a:rect l="l" t="t" r="r" b="b"/>
              <a:pathLst>
                <a:path w="5406" h="8264" extrusionOk="0">
                  <a:moveTo>
                    <a:pt x="3628" y="2191"/>
                  </a:moveTo>
                  <a:cubicBezTo>
                    <a:pt x="3916" y="2191"/>
                    <a:pt x="4144" y="2436"/>
                    <a:pt x="4144" y="2727"/>
                  </a:cubicBezTo>
                  <a:cubicBezTo>
                    <a:pt x="4144" y="3024"/>
                    <a:pt x="3906" y="3262"/>
                    <a:pt x="3608" y="3262"/>
                  </a:cubicBezTo>
                  <a:lnTo>
                    <a:pt x="1798" y="3262"/>
                  </a:lnTo>
                  <a:cubicBezTo>
                    <a:pt x="1501" y="3262"/>
                    <a:pt x="1262" y="3024"/>
                    <a:pt x="1262" y="2727"/>
                  </a:cubicBezTo>
                  <a:cubicBezTo>
                    <a:pt x="1262" y="2429"/>
                    <a:pt x="1501" y="2191"/>
                    <a:pt x="1798" y="2191"/>
                  </a:cubicBezTo>
                  <a:lnTo>
                    <a:pt x="3608" y="2191"/>
                  </a:lnTo>
                  <a:cubicBezTo>
                    <a:pt x="3615" y="2191"/>
                    <a:pt x="3622" y="2191"/>
                    <a:pt x="3628" y="2191"/>
                  </a:cubicBezTo>
                  <a:close/>
                  <a:moveTo>
                    <a:pt x="3608" y="4346"/>
                  </a:moveTo>
                  <a:cubicBezTo>
                    <a:pt x="3906" y="4346"/>
                    <a:pt x="4144" y="4584"/>
                    <a:pt x="4144" y="4882"/>
                  </a:cubicBezTo>
                  <a:cubicBezTo>
                    <a:pt x="4144" y="5179"/>
                    <a:pt x="3906" y="5417"/>
                    <a:pt x="3608" y="5417"/>
                  </a:cubicBezTo>
                  <a:lnTo>
                    <a:pt x="1798" y="5417"/>
                  </a:lnTo>
                  <a:cubicBezTo>
                    <a:pt x="1501" y="5417"/>
                    <a:pt x="1262" y="5179"/>
                    <a:pt x="1262" y="4882"/>
                  </a:cubicBezTo>
                  <a:cubicBezTo>
                    <a:pt x="1262" y="4584"/>
                    <a:pt x="1501" y="4346"/>
                    <a:pt x="1798" y="4346"/>
                  </a:cubicBezTo>
                  <a:close/>
                  <a:moveTo>
                    <a:pt x="536" y="0"/>
                  </a:moveTo>
                  <a:cubicBezTo>
                    <a:pt x="238" y="0"/>
                    <a:pt x="0" y="238"/>
                    <a:pt x="0" y="536"/>
                  </a:cubicBezTo>
                  <a:lnTo>
                    <a:pt x="0" y="8263"/>
                  </a:lnTo>
                  <a:cubicBezTo>
                    <a:pt x="869" y="7239"/>
                    <a:pt x="2155" y="6584"/>
                    <a:pt x="3584" y="6584"/>
                  </a:cubicBezTo>
                  <a:cubicBezTo>
                    <a:pt x="4227" y="6584"/>
                    <a:pt x="4834" y="6715"/>
                    <a:pt x="5406" y="6941"/>
                  </a:cubicBezTo>
                  <a:lnTo>
                    <a:pt x="5406" y="536"/>
                  </a:lnTo>
                  <a:cubicBezTo>
                    <a:pt x="4715" y="203"/>
                    <a:pt x="3977" y="0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3034300" y="2605500"/>
              <a:ext cx="135150" cy="296800"/>
            </a:xfrm>
            <a:custGeom>
              <a:avLst/>
              <a:gdLst/>
              <a:ahLst/>
              <a:cxnLst/>
              <a:rect l="l" t="t" r="r" b="b"/>
              <a:pathLst>
                <a:path w="5406" h="11872" extrusionOk="0">
                  <a:moveTo>
                    <a:pt x="3639" y="2156"/>
                  </a:moveTo>
                  <a:cubicBezTo>
                    <a:pt x="3906" y="2156"/>
                    <a:pt x="4156" y="2401"/>
                    <a:pt x="4156" y="2692"/>
                  </a:cubicBezTo>
                  <a:cubicBezTo>
                    <a:pt x="4156" y="2989"/>
                    <a:pt x="3917" y="3227"/>
                    <a:pt x="3620" y="3227"/>
                  </a:cubicBezTo>
                  <a:lnTo>
                    <a:pt x="1810" y="3227"/>
                  </a:lnTo>
                  <a:cubicBezTo>
                    <a:pt x="1512" y="3227"/>
                    <a:pt x="1274" y="2989"/>
                    <a:pt x="1274" y="2692"/>
                  </a:cubicBezTo>
                  <a:cubicBezTo>
                    <a:pt x="1274" y="2394"/>
                    <a:pt x="1512" y="2156"/>
                    <a:pt x="1810" y="2156"/>
                  </a:cubicBezTo>
                  <a:lnTo>
                    <a:pt x="3620" y="2156"/>
                  </a:lnTo>
                  <a:cubicBezTo>
                    <a:pt x="3626" y="2156"/>
                    <a:pt x="3632" y="2156"/>
                    <a:pt x="3639" y="2156"/>
                  </a:cubicBezTo>
                  <a:close/>
                  <a:moveTo>
                    <a:pt x="3639" y="4311"/>
                  </a:moveTo>
                  <a:cubicBezTo>
                    <a:pt x="3906" y="4311"/>
                    <a:pt x="4156" y="4556"/>
                    <a:pt x="4156" y="4847"/>
                  </a:cubicBezTo>
                  <a:cubicBezTo>
                    <a:pt x="4156" y="5144"/>
                    <a:pt x="3917" y="5382"/>
                    <a:pt x="3620" y="5382"/>
                  </a:cubicBezTo>
                  <a:lnTo>
                    <a:pt x="1810" y="5382"/>
                  </a:lnTo>
                  <a:cubicBezTo>
                    <a:pt x="1512" y="5382"/>
                    <a:pt x="1274" y="5144"/>
                    <a:pt x="1274" y="4847"/>
                  </a:cubicBezTo>
                  <a:cubicBezTo>
                    <a:pt x="1274" y="4549"/>
                    <a:pt x="1512" y="4311"/>
                    <a:pt x="1810" y="4311"/>
                  </a:cubicBezTo>
                  <a:lnTo>
                    <a:pt x="3620" y="4311"/>
                  </a:lnTo>
                  <a:cubicBezTo>
                    <a:pt x="3626" y="4311"/>
                    <a:pt x="3632" y="4311"/>
                    <a:pt x="3639" y="4311"/>
                  </a:cubicBezTo>
                  <a:close/>
                  <a:moveTo>
                    <a:pt x="3639" y="6466"/>
                  </a:moveTo>
                  <a:cubicBezTo>
                    <a:pt x="3906" y="6466"/>
                    <a:pt x="4156" y="6711"/>
                    <a:pt x="4156" y="7002"/>
                  </a:cubicBezTo>
                  <a:cubicBezTo>
                    <a:pt x="4156" y="7299"/>
                    <a:pt x="3917" y="7549"/>
                    <a:pt x="3620" y="7549"/>
                  </a:cubicBezTo>
                  <a:lnTo>
                    <a:pt x="1810" y="7549"/>
                  </a:lnTo>
                  <a:cubicBezTo>
                    <a:pt x="1512" y="7549"/>
                    <a:pt x="1274" y="7299"/>
                    <a:pt x="1274" y="7002"/>
                  </a:cubicBezTo>
                  <a:cubicBezTo>
                    <a:pt x="1274" y="6704"/>
                    <a:pt x="1512" y="6466"/>
                    <a:pt x="1810" y="6466"/>
                  </a:cubicBezTo>
                  <a:lnTo>
                    <a:pt x="3620" y="6466"/>
                  </a:lnTo>
                  <a:cubicBezTo>
                    <a:pt x="3626" y="6466"/>
                    <a:pt x="3632" y="6466"/>
                    <a:pt x="3639" y="6466"/>
                  </a:cubicBezTo>
                  <a:close/>
                  <a:moveTo>
                    <a:pt x="2203" y="1"/>
                  </a:moveTo>
                  <a:cubicBezTo>
                    <a:pt x="1429" y="1"/>
                    <a:pt x="679" y="179"/>
                    <a:pt x="0" y="537"/>
                  </a:cubicBezTo>
                  <a:lnTo>
                    <a:pt x="0" y="7573"/>
                  </a:lnTo>
                  <a:cubicBezTo>
                    <a:pt x="524" y="7990"/>
                    <a:pt x="953" y="8514"/>
                    <a:pt x="1262" y="9109"/>
                  </a:cubicBezTo>
                  <a:cubicBezTo>
                    <a:pt x="1310" y="8847"/>
                    <a:pt x="1536" y="8645"/>
                    <a:pt x="1798" y="8645"/>
                  </a:cubicBezTo>
                  <a:lnTo>
                    <a:pt x="3596" y="8645"/>
                  </a:lnTo>
                  <a:cubicBezTo>
                    <a:pt x="3894" y="8645"/>
                    <a:pt x="4132" y="8883"/>
                    <a:pt x="4132" y="9181"/>
                  </a:cubicBezTo>
                  <a:cubicBezTo>
                    <a:pt x="4132" y="9478"/>
                    <a:pt x="3894" y="9716"/>
                    <a:pt x="3596" y="9716"/>
                  </a:cubicBezTo>
                  <a:lnTo>
                    <a:pt x="1798" y="9716"/>
                  </a:lnTo>
                  <a:cubicBezTo>
                    <a:pt x="1691" y="9716"/>
                    <a:pt x="1596" y="9681"/>
                    <a:pt x="1501" y="9621"/>
                  </a:cubicBezTo>
                  <a:lnTo>
                    <a:pt x="1501" y="9621"/>
                  </a:lnTo>
                  <a:cubicBezTo>
                    <a:pt x="1679" y="10133"/>
                    <a:pt x="1786" y="10669"/>
                    <a:pt x="1786" y="11228"/>
                  </a:cubicBezTo>
                  <a:cubicBezTo>
                    <a:pt x="1786" y="11455"/>
                    <a:pt x="1774" y="11669"/>
                    <a:pt x="1739" y="11871"/>
                  </a:cubicBezTo>
                  <a:lnTo>
                    <a:pt x="4846" y="11871"/>
                  </a:lnTo>
                  <a:cubicBezTo>
                    <a:pt x="5168" y="11859"/>
                    <a:pt x="5406" y="11621"/>
                    <a:pt x="5406" y="11324"/>
                  </a:cubicBezTo>
                  <a:lnTo>
                    <a:pt x="5406" y="537"/>
                  </a:lnTo>
                  <a:cubicBezTo>
                    <a:pt x="5406" y="239"/>
                    <a:pt x="5168" y="1"/>
                    <a:pt x="4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2872075" y="2796000"/>
              <a:ext cx="180100" cy="180125"/>
            </a:xfrm>
            <a:custGeom>
              <a:avLst/>
              <a:gdLst/>
              <a:ahLst/>
              <a:cxnLst/>
              <a:rect l="l" t="t" r="r" b="b"/>
              <a:pathLst>
                <a:path w="7204" h="7205" extrusionOk="0">
                  <a:moveTo>
                    <a:pt x="3596" y="1"/>
                  </a:moveTo>
                  <a:cubicBezTo>
                    <a:pt x="1608" y="1"/>
                    <a:pt x="0" y="1608"/>
                    <a:pt x="0" y="3597"/>
                  </a:cubicBezTo>
                  <a:cubicBezTo>
                    <a:pt x="0" y="5585"/>
                    <a:pt x="1608" y="7204"/>
                    <a:pt x="3596" y="7204"/>
                  </a:cubicBezTo>
                  <a:cubicBezTo>
                    <a:pt x="5584" y="7204"/>
                    <a:pt x="7204" y="5585"/>
                    <a:pt x="7204" y="3597"/>
                  </a:cubicBezTo>
                  <a:cubicBezTo>
                    <a:pt x="7204" y="1608"/>
                    <a:pt x="5584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54"/>
          <p:cNvGrpSpPr/>
          <p:nvPr/>
        </p:nvGrpSpPr>
        <p:grpSpPr>
          <a:xfrm>
            <a:off x="774889" y="2628799"/>
            <a:ext cx="386817" cy="507563"/>
            <a:chOff x="1183175" y="2605500"/>
            <a:chExt cx="350950" cy="460500"/>
          </a:xfrm>
        </p:grpSpPr>
        <p:sp>
          <p:nvSpPr>
            <p:cNvPr id="612" name="Google Shape;612;p54"/>
            <p:cNvSpPr/>
            <p:nvPr/>
          </p:nvSpPr>
          <p:spPr>
            <a:xfrm>
              <a:off x="1443925" y="2612950"/>
              <a:ext cx="82475" cy="82175"/>
            </a:xfrm>
            <a:custGeom>
              <a:avLst/>
              <a:gdLst/>
              <a:ahLst/>
              <a:cxnLst/>
              <a:rect l="l" t="t" r="r" b="b"/>
              <a:pathLst>
                <a:path w="3299" h="3287" extrusionOk="0">
                  <a:moveTo>
                    <a:pt x="0" y="1"/>
                  </a:moveTo>
                  <a:lnTo>
                    <a:pt x="0" y="3287"/>
                  </a:lnTo>
                  <a:lnTo>
                    <a:pt x="3298" y="3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1290625" y="27129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3" y="0"/>
                  </a:moveTo>
                  <a:cubicBezTo>
                    <a:pt x="572" y="0"/>
                    <a:pt x="1" y="572"/>
                    <a:pt x="1" y="1262"/>
                  </a:cubicBezTo>
                  <a:cubicBezTo>
                    <a:pt x="1" y="1965"/>
                    <a:pt x="572" y="2536"/>
                    <a:pt x="1263" y="2536"/>
                  </a:cubicBezTo>
                  <a:cubicBezTo>
                    <a:pt x="1965" y="2536"/>
                    <a:pt x="2537" y="1965"/>
                    <a:pt x="2537" y="1262"/>
                  </a:cubicBezTo>
                  <a:cubicBezTo>
                    <a:pt x="2537" y="572"/>
                    <a:pt x="1965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1183175" y="2605500"/>
              <a:ext cx="350950" cy="460500"/>
            </a:xfrm>
            <a:custGeom>
              <a:avLst/>
              <a:gdLst/>
              <a:ahLst/>
              <a:cxnLst/>
              <a:rect l="l" t="t" r="r" b="b"/>
              <a:pathLst>
                <a:path w="14038" h="18420" extrusionOk="0">
                  <a:moveTo>
                    <a:pt x="5572" y="2156"/>
                  </a:moveTo>
                  <a:cubicBezTo>
                    <a:pt x="5870" y="2156"/>
                    <a:pt x="6108" y="2394"/>
                    <a:pt x="6108" y="2692"/>
                  </a:cubicBezTo>
                  <a:lnTo>
                    <a:pt x="6108" y="3299"/>
                  </a:lnTo>
                  <a:cubicBezTo>
                    <a:pt x="6358" y="3358"/>
                    <a:pt x="6585" y="3454"/>
                    <a:pt x="6787" y="3585"/>
                  </a:cubicBezTo>
                  <a:lnTo>
                    <a:pt x="7216" y="3156"/>
                  </a:lnTo>
                  <a:cubicBezTo>
                    <a:pt x="7323" y="3049"/>
                    <a:pt x="7463" y="2995"/>
                    <a:pt x="7601" y="2995"/>
                  </a:cubicBezTo>
                  <a:cubicBezTo>
                    <a:pt x="7739" y="2995"/>
                    <a:pt x="7876" y="3049"/>
                    <a:pt x="7978" y="3156"/>
                  </a:cubicBezTo>
                  <a:cubicBezTo>
                    <a:pt x="8192" y="3358"/>
                    <a:pt x="8192" y="3704"/>
                    <a:pt x="7978" y="3918"/>
                  </a:cubicBezTo>
                  <a:lnTo>
                    <a:pt x="7549" y="4347"/>
                  </a:lnTo>
                  <a:cubicBezTo>
                    <a:pt x="7680" y="4549"/>
                    <a:pt x="7775" y="4787"/>
                    <a:pt x="7835" y="5025"/>
                  </a:cubicBezTo>
                  <a:lnTo>
                    <a:pt x="8442" y="5025"/>
                  </a:lnTo>
                  <a:cubicBezTo>
                    <a:pt x="8740" y="5025"/>
                    <a:pt x="8978" y="5263"/>
                    <a:pt x="8978" y="5561"/>
                  </a:cubicBezTo>
                  <a:cubicBezTo>
                    <a:pt x="8978" y="5859"/>
                    <a:pt x="8740" y="6097"/>
                    <a:pt x="8442" y="6097"/>
                  </a:cubicBezTo>
                  <a:lnTo>
                    <a:pt x="7835" y="6097"/>
                  </a:lnTo>
                  <a:cubicBezTo>
                    <a:pt x="7775" y="6359"/>
                    <a:pt x="7680" y="6573"/>
                    <a:pt x="7549" y="6787"/>
                  </a:cubicBezTo>
                  <a:lnTo>
                    <a:pt x="7978" y="7216"/>
                  </a:lnTo>
                  <a:cubicBezTo>
                    <a:pt x="8192" y="7430"/>
                    <a:pt x="8192" y="7764"/>
                    <a:pt x="7978" y="7978"/>
                  </a:cubicBezTo>
                  <a:cubicBezTo>
                    <a:pt x="7876" y="8079"/>
                    <a:pt x="7739" y="8130"/>
                    <a:pt x="7601" y="8130"/>
                  </a:cubicBezTo>
                  <a:cubicBezTo>
                    <a:pt x="7463" y="8130"/>
                    <a:pt x="7323" y="8079"/>
                    <a:pt x="7216" y="7978"/>
                  </a:cubicBezTo>
                  <a:lnTo>
                    <a:pt x="6787" y="7549"/>
                  </a:lnTo>
                  <a:cubicBezTo>
                    <a:pt x="6585" y="7680"/>
                    <a:pt x="6346" y="7764"/>
                    <a:pt x="6108" y="7823"/>
                  </a:cubicBezTo>
                  <a:lnTo>
                    <a:pt x="6108" y="8442"/>
                  </a:lnTo>
                  <a:cubicBezTo>
                    <a:pt x="6108" y="8740"/>
                    <a:pt x="5870" y="8978"/>
                    <a:pt x="5572" y="8978"/>
                  </a:cubicBezTo>
                  <a:cubicBezTo>
                    <a:pt x="5275" y="8978"/>
                    <a:pt x="5037" y="8740"/>
                    <a:pt x="5037" y="8442"/>
                  </a:cubicBezTo>
                  <a:lnTo>
                    <a:pt x="5037" y="7823"/>
                  </a:lnTo>
                  <a:cubicBezTo>
                    <a:pt x="4775" y="7764"/>
                    <a:pt x="4560" y="7680"/>
                    <a:pt x="4346" y="7549"/>
                  </a:cubicBezTo>
                  <a:lnTo>
                    <a:pt x="3918" y="7978"/>
                  </a:lnTo>
                  <a:cubicBezTo>
                    <a:pt x="3810" y="8079"/>
                    <a:pt x="3673" y="8130"/>
                    <a:pt x="3537" y="8130"/>
                  </a:cubicBezTo>
                  <a:cubicBezTo>
                    <a:pt x="3400" y="8130"/>
                    <a:pt x="3263" y="8079"/>
                    <a:pt x="3156" y="7978"/>
                  </a:cubicBezTo>
                  <a:cubicBezTo>
                    <a:pt x="2953" y="7764"/>
                    <a:pt x="2953" y="7430"/>
                    <a:pt x="3156" y="7216"/>
                  </a:cubicBezTo>
                  <a:lnTo>
                    <a:pt x="3584" y="6787"/>
                  </a:lnTo>
                  <a:cubicBezTo>
                    <a:pt x="3453" y="6573"/>
                    <a:pt x="3370" y="6335"/>
                    <a:pt x="3310" y="6097"/>
                  </a:cubicBezTo>
                  <a:lnTo>
                    <a:pt x="2691" y="6097"/>
                  </a:lnTo>
                  <a:cubicBezTo>
                    <a:pt x="2394" y="6097"/>
                    <a:pt x="2155" y="5859"/>
                    <a:pt x="2155" y="5561"/>
                  </a:cubicBezTo>
                  <a:cubicBezTo>
                    <a:pt x="2143" y="5263"/>
                    <a:pt x="2394" y="5025"/>
                    <a:pt x="2691" y="5025"/>
                  </a:cubicBezTo>
                  <a:lnTo>
                    <a:pt x="3310" y="5025"/>
                  </a:lnTo>
                  <a:cubicBezTo>
                    <a:pt x="3370" y="4775"/>
                    <a:pt x="3453" y="4549"/>
                    <a:pt x="3584" y="4347"/>
                  </a:cubicBezTo>
                  <a:lnTo>
                    <a:pt x="3156" y="3918"/>
                  </a:lnTo>
                  <a:cubicBezTo>
                    <a:pt x="2953" y="3704"/>
                    <a:pt x="2953" y="3358"/>
                    <a:pt x="3156" y="3156"/>
                  </a:cubicBezTo>
                  <a:cubicBezTo>
                    <a:pt x="3263" y="3049"/>
                    <a:pt x="3400" y="2995"/>
                    <a:pt x="3537" y="2995"/>
                  </a:cubicBezTo>
                  <a:cubicBezTo>
                    <a:pt x="3673" y="2995"/>
                    <a:pt x="3810" y="3049"/>
                    <a:pt x="3918" y="3156"/>
                  </a:cubicBezTo>
                  <a:lnTo>
                    <a:pt x="4346" y="3585"/>
                  </a:lnTo>
                  <a:cubicBezTo>
                    <a:pt x="4560" y="3454"/>
                    <a:pt x="4799" y="3358"/>
                    <a:pt x="5037" y="3299"/>
                  </a:cubicBezTo>
                  <a:lnTo>
                    <a:pt x="5037" y="2692"/>
                  </a:lnTo>
                  <a:cubicBezTo>
                    <a:pt x="5037" y="2394"/>
                    <a:pt x="5275" y="2156"/>
                    <a:pt x="5572" y="2156"/>
                  </a:cubicBezTo>
                  <a:close/>
                  <a:moveTo>
                    <a:pt x="11323" y="10788"/>
                  </a:moveTo>
                  <a:cubicBezTo>
                    <a:pt x="11621" y="10788"/>
                    <a:pt x="11859" y="11026"/>
                    <a:pt x="11859" y="11324"/>
                  </a:cubicBezTo>
                  <a:cubicBezTo>
                    <a:pt x="11859" y="11621"/>
                    <a:pt x="11621" y="11859"/>
                    <a:pt x="11323" y="11859"/>
                  </a:cubicBezTo>
                  <a:lnTo>
                    <a:pt x="2691" y="11859"/>
                  </a:lnTo>
                  <a:cubicBezTo>
                    <a:pt x="2394" y="11859"/>
                    <a:pt x="2155" y="11621"/>
                    <a:pt x="2155" y="11324"/>
                  </a:cubicBezTo>
                  <a:cubicBezTo>
                    <a:pt x="2155" y="11026"/>
                    <a:pt x="2394" y="10788"/>
                    <a:pt x="2691" y="10788"/>
                  </a:cubicBezTo>
                  <a:close/>
                  <a:moveTo>
                    <a:pt x="11323" y="12943"/>
                  </a:moveTo>
                  <a:cubicBezTo>
                    <a:pt x="11621" y="12943"/>
                    <a:pt x="11859" y="13181"/>
                    <a:pt x="11859" y="13479"/>
                  </a:cubicBezTo>
                  <a:cubicBezTo>
                    <a:pt x="11859" y="13776"/>
                    <a:pt x="11621" y="14015"/>
                    <a:pt x="11323" y="14015"/>
                  </a:cubicBezTo>
                  <a:lnTo>
                    <a:pt x="2691" y="14015"/>
                  </a:lnTo>
                  <a:cubicBezTo>
                    <a:pt x="2394" y="14015"/>
                    <a:pt x="2155" y="13776"/>
                    <a:pt x="2155" y="13479"/>
                  </a:cubicBezTo>
                  <a:cubicBezTo>
                    <a:pt x="2155" y="13181"/>
                    <a:pt x="2394" y="12943"/>
                    <a:pt x="2691" y="12943"/>
                  </a:cubicBezTo>
                  <a:close/>
                  <a:moveTo>
                    <a:pt x="11323" y="15098"/>
                  </a:moveTo>
                  <a:cubicBezTo>
                    <a:pt x="11621" y="15098"/>
                    <a:pt x="11859" y="15336"/>
                    <a:pt x="11859" y="15634"/>
                  </a:cubicBezTo>
                  <a:cubicBezTo>
                    <a:pt x="11859" y="15931"/>
                    <a:pt x="11621" y="16181"/>
                    <a:pt x="11323" y="16181"/>
                  </a:cubicBezTo>
                  <a:lnTo>
                    <a:pt x="2691" y="16181"/>
                  </a:lnTo>
                  <a:cubicBezTo>
                    <a:pt x="2394" y="16181"/>
                    <a:pt x="2155" y="15931"/>
                    <a:pt x="2155" y="15634"/>
                  </a:cubicBezTo>
                  <a:cubicBezTo>
                    <a:pt x="2155" y="15336"/>
                    <a:pt x="2394" y="15098"/>
                    <a:pt x="2691" y="15098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lnTo>
                    <a:pt x="0" y="17884"/>
                  </a:lnTo>
                  <a:cubicBezTo>
                    <a:pt x="0" y="18182"/>
                    <a:pt x="238" y="18420"/>
                    <a:pt x="536" y="18420"/>
                  </a:cubicBezTo>
                  <a:lnTo>
                    <a:pt x="13502" y="18420"/>
                  </a:lnTo>
                  <a:cubicBezTo>
                    <a:pt x="13800" y="18420"/>
                    <a:pt x="14038" y="18182"/>
                    <a:pt x="14038" y="17884"/>
                  </a:cubicBezTo>
                  <a:lnTo>
                    <a:pt x="14038" y="4668"/>
                  </a:lnTo>
                  <a:lnTo>
                    <a:pt x="9883" y="4668"/>
                  </a:lnTo>
                  <a:cubicBezTo>
                    <a:pt x="9585" y="4668"/>
                    <a:pt x="9347" y="4430"/>
                    <a:pt x="9347" y="4132"/>
                  </a:cubicBezTo>
                  <a:lnTo>
                    <a:pt x="9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54"/>
          <p:cNvGrpSpPr/>
          <p:nvPr/>
        </p:nvGrpSpPr>
        <p:grpSpPr>
          <a:xfrm>
            <a:off x="714185" y="1575686"/>
            <a:ext cx="508224" cy="507894"/>
            <a:chOff x="4305875" y="1842325"/>
            <a:chExt cx="461100" cy="460800"/>
          </a:xfrm>
        </p:grpSpPr>
        <p:sp>
          <p:nvSpPr>
            <p:cNvPr id="632" name="Google Shape;632;p54"/>
            <p:cNvSpPr/>
            <p:nvPr/>
          </p:nvSpPr>
          <p:spPr>
            <a:xfrm>
              <a:off x="4305875" y="2078350"/>
              <a:ext cx="461100" cy="161675"/>
            </a:xfrm>
            <a:custGeom>
              <a:avLst/>
              <a:gdLst/>
              <a:ahLst/>
              <a:cxnLst/>
              <a:rect l="l" t="t" r="r" b="b"/>
              <a:pathLst>
                <a:path w="18444" h="6467" extrusionOk="0">
                  <a:moveTo>
                    <a:pt x="1275" y="1"/>
                  </a:moveTo>
                  <a:cubicBezTo>
                    <a:pt x="572" y="1"/>
                    <a:pt x="1" y="561"/>
                    <a:pt x="1" y="1263"/>
                  </a:cubicBezTo>
                  <a:lnTo>
                    <a:pt x="1" y="5204"/>
                  </a:lnTo>
                  <a:cubicBezTo>
                    <a:pt x="1" y="5906"/>
                    <a:pt x="572" y="6466"/>
                    <a:pt x="1275" y="6466"/>
                  </a:cubicBezTo>
                  <a:lnTo>
                    <a:pt x="17182" y="6466"/>
                  </a:lnTo>
                  <a:cubicBezTo>
                    <a:pt x="17884" y="6466"/>
                    <a:pt x="18444" y="5906"/>
                    <a:pt x="18444" y="5204"/>
                  </a:cubicBezTo>
                  <a:lnTo>
                    <a:pt x="18444" y="1251"/>
                  </a:lnTo>
                  <a:cubicBezTo>
                    <a:pt x="18420" y="561"/>
                    <a:pt x="17848" y="1"/>
                    <a:pt x="17146" y="1"/>
                  </a:cubicBezTo>
                  <a:lnTo>
                    <a:pt x="16253" y="1"/>
                  </a:lnTo>
                  <a:lnTo>
                    <a:pt x="16253" y="4132"/>
                  </a:lnTo>
                  <a:cubicBezTo>
                    <a:pt x="16253" y="4430"/>
                    <a:pt x="16015" y="4668"/>
                    <a:pt x="15717" y="4668"/>
                  </a:cubicBezTo>
                  <a:lnTo>
                    <a:pt x="2704" y="4668"/>
                  </a:lnTo>
                  <a:cubicBezTo>
                    <a:pt x="2406" y="4668"/>
                    <a:pt x="2168" y="4430"/>
                    <a:pt x="2168" y="4132"/>
                  </a:cubicBezTo>
                  <a:lnTo>
                    <a:pt x="2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4386250" y="2078350"/>
              <a:ext cx="298875" cy="89925"/>
            </a:xfrm>
            <a:custGeom>
              <a:avLst/>
              <a:gdLst/>
              <a:ahLst/>
              <a:cxnLst/>
              <a:rect l="l" t="t" r="r" b="b"/>
              <a:pathLst>
                <a:path w="11955" h="3597" extrusionOk="0">
                  <a:moveTo>
                    <a:pt x="4513" y="1263"/>
                  </a:moveTo>
                  <a:cubicBezTo>
                    <a:pt x="4811" y="1263"/>
                    <a:pt x="5049" y="1501"/>
                    <a:pt x="5049" y="1799"/>
                  </a:cubicBezTo>
                  <a:cubicBezTo>
                    <a:pt x="5049" y="2096"/>
                    <a:pt x="4811" y="2335"/>
                    <a:pt x="4513" y="2335"/>
                  </a:cubicBezTo>
                  <a:lnTo>
                    <a:pt x="1644" y="2335"/>
                  </a:lnTo>
                  <a:cubicBezTo>
                    <a:pt x="1346" y="2335"/>
                    <a:pt x="1108" y="2096"/>
                    <a:pt x="1108" y="1799"/>
                  </a:cubicBezTo>
                  <a:cubicBezTo>
                    <a:pt x="1108" y="1501"/>
                    <a:pt x="1346" y="1263"/>
                    <a:pt x="1644" y="1263"/>
                  </a:cubicBezTo>
                  <a:close/>
                  <a:moveTo>
                    <a:pt x="8180" y="1263"/>
                  </a:moveTo>
                  <a:cubicBezTo>
                    <a:pt x="8478" y="1263"/>
                    <a:pt x="8704" y="1501"/>
                    <a:pt x="8704" y="1799"/>
                  </a:cubicBezTo>
                  <a:cubicBezTo>
                    <a:pt x="8728" y="2096"/>
                    <a:pt x="8478" y="2335"/>
                    <a:pt x="8180" y="2335"/>
                  </a:cubicBezTo>
                  <a:cubicBezTo>
                    <a:pt x="7882" y="2335"/>
                    <a:pt x="7644" y="2096"/>
                    <a:pt x="7644" y="1799"/>
                  </a:cubicBezTo>
                  <a:cubicBezTo>
                    <a:pt x="7644" y="1501"/>
                    <a:pt x="7882" y="1263"/>
                    <a:pt x="8180" y="1263"/>
                  </a:cubicBezTo>
                  <a:close/>
                  <a:moveTo>
                    <a:pt x="10347" y="1263"/>
                  </a:moveTo>
                  <a:cubicBezTo>
                    <a:pt x="10645" y="1263"/>
                    <a:pt x="10883" y="1501"/>
                    <a:pt x="10883" y="1799"/>
                  </a:cubicBezTo>
                  <a:cubicBezTo>
                    <a:pt x="10883" y="2096"/>
                    <a:pt x="10645" y="2335"/>
                    <a:pt x="10347" y="2335"/>
                  </a:cubicBezTo>
                  <a:cubicBezTo>
                    <a:pt x="10049" y="2335"/>
                    <a:pt x="9811" y="2096"/>
                    <a:pt x="9811" y="1799"/>
                  </a:cubicBezTo>
                  <a:cubicBezTo>
                    <a:pt x="9811" y="1501"/>
                    <a:pt x="10049" y="1263"/>
                    <a:pt x="10347" y="1263"/>
                  </a:cubicBezTo>
                  <a:close/>
                  <a:moveTo>
                    <a:pt x="1" y="1"/>
                  </a:moveTo>
                  <a:lnTo>
                    <a:pt x="1" y="3597"/>
                  </a:lnTo>
                  <a:lnTo>
                    <a:pt x="11954" y="3597"/>
                  </a:lnTo>
                  <a:lnTo>
                    <a:pt x="1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4654150" y="2267075"/>
              <a:ext cx="71450" cy="36050"/>
            </a:xfrm>
            <a:custGeom>
              <a:avLst/>
              <a:gdLst/>
              <a:ahLst/>
              <a:cxnLst/>
              <a:rect l="l" t="t" r="r" b="b"/>
              <a:pathLst>
                <a:path w="2858" h="1442" extrusionOk="0">
                  <a:moveTo>
                    <a:pt x="0" y="1"/>
                  </a:moveTo>
                  <a:lnTo>
                    <a:pt x="584" y="1144"/>
                  </a:lnTo>
                  <a:cubicBezTo>
                    <a:pt x="667" y="1322"/>
                    <a:pt x="869" y="1441"/>
                    <a:pt x="1060" y="1441"/>
                  </a:cubicBezTo>
                  <a:lnTo>
                    <a:pt x="2322" y="1441"/>
                  </a:lnTo>
                  <a:cubicBezTo>
                    <a:pt x="2620" y="1441"/>
                    <a:pt x="2858" y="1191"/>
                    <a:pt x="2858" y="893"/>
                  </a:cubicBezTo>
                  <a:lnTo>
                    <a:pt x="2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4345775" y="2266775"/>
              <a:ext cx="71450" cy="36350"/>
            </a:xfrm>
            <a:custGeom>
              <a:avLst/>
              <a:gdLst/>
              <a:ahLst/>
              <a:cxnLst/>
              <a:rect l="l" t="t" r="r" b="b"/>
              <a:pathLst>
                <a:path w="2858" h="1454" extrusionOk="0">
                  <a:moveTo>
                    <a:pt x="0" y="1"/>
                  </a:moveTo>
                  <a:lnTo>
                    <a:pt x="0" y="917"/>
                  </a:lnTo>
                  <a:lnTo>
                    <a:pt x="12" y="917"/>
                  </a:lnTo>
                  <a:cubicBezTo>
                    <a:pt x="12" y="1215"/>
                    <a:pt x="250" y="1453"/>
                    <a:pt x="548" y="1453"/>
                  </a:cubicBezTo>
                  <a:lnTo>
                    <a:pt x="1810" y="1453"/>
                  </a:lnTo>
                  <a:cubicBezTo>
                    <a:pt x="2024" y="1453"/>
                    <a:pt x="2203" y="1334"/>
                    <a:pt x="2286" y="1156"/>
                  </a:cubicBezTo>
                  <a:lnTo>
                    <a:pt x="28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4550550" y="1842325"/>
              <a:ext cx="170600" cy="90200"/>
            </a:xfrm>
            <a:custGeom>
              <a:avLst/>
              <a:gdLst/>
              <a:ahLst/>
              <a:cxnLst/>
              <a:rect l="l" t="t" r="r" b="b"/>
              <a:pathLst>
                <a:path w="6824" h="3608" extrusionOk="0">
                  <a:moveTo>
                    <a:pt x="1977" y="0"/>
                  </a:moveTo>
                  <a:cubicBezTo>
                    <a:pt x="1275" y="0"/>
                    <a:pt x="715" y="560"/>
                    <a:pt x="715" y="1262"/>
                  </a:cubicBezTo>
                  <a:lnTo>
                    <a:pt x="715" y="2524"/>
                  </a:lnTo>
                  <a:lnTo>
                    <a:pt x="525" y="2524"/>
                  </a:lnTo>
                  <a:cubicBezTo>
                    <a:pt x="227" y="2524"/>
                    <a:pt x="1" y="2774"/>
                    <a:pt x="1" y="3072"/>
                  </a:cubicBezTo>
                  <a:cubicBezTo>
                    <a:pt x="1" y="3370"/>
                    <a:pt x="227" y="3608"/>
                    <a:pt x="525" y="3608"/>
                  </a:cubicBezTo>
                  <a:lnTo>
                    <a:pt x="6287" y="3608"/>
                  </a:lnTo>
                  <a:cubicBezTo>
                    <a:pt x="6585" y="3608"/>
                    <a:pt x="6823" y="3370"/>
                    <a:pt x="6823" y="3072"/>
                  </a:cubicBezTo>
                  <a:cubicBezTo>
                    <a:pt x="6823" y="2774"/>
                    <a:pt x="6585" y="2524"/>
                    <a:pt x="6287" y="2524"/>
                  </a:cubicBezTo>
                  <a:lnTo>
                    <a:pt x="6109" y="2524"/>
                  </a:lnTo>
                  <a:lnTo>
                    <a:pt x="6109" y="1262"/>
                  </a:lnTo>
                  <a:cubicBezTo>
                    <a:pt x="6109" y="560"/>
                    <a:pt x="5549" y="0"/>
                    <a:pt x="4847" y="0"/>
                  </a:cubicBezTo>
                  <a:lnTo>
                    <a:pt x="3954" y="0"/>
                  </a:lnTo>
                  <a:lnTo>
                    <a:pt x="3954" y="2513"/>
                  </a:lnTo>
                  <a:lnTo>
                    <a:pt x="2870" y="2513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4568425" y="1959600"/>
              <a:ext cx="134850" cy="92000"/>
            </a:xfrm>
            <a:custGeom>
              <a:avLst/>
              <a:gdLst/>
              <a:ahLst/>
              <a:cxnLst/>
              <a:rect l="l" t="t" r="r" b="b"/>
              <a:pathLst>
                <a:path w="5394" h="3680" extrusionOk="0">
                  <a:moveTo>
                    <a:pt x="0" y="0"/>
                  </a:moveTo>
                  <a:lnTo>
                    <a:pt x="0" y="3679"/>
                  </a:lnTo>
                  <a:lnTo>
                    <a:pt x="5394" y="3679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4350525" y="1842325"/>
              <a:ext cx="170875" cy="90200"/>
            </a:xfrm>
            <a:custGeom>
              <a:avLst/>
              <a:gdLst/>
              <a:ahLst/>
              <a:cxnLst/>
              <a:rect l="l" t="t" r="r" b="b"/>
              <a:pathLst>
                <a:path w="6835" h="3608" extrusionOk="0">
                  <a:moveTo>
                    <a:pt x="1989" y="0"/>
                  </a:moveTo>
                  <a:cubicBezTo>
                    <a:pt x="1287" y="0"/>
                    <a:pt x="715" y="560"/>
                    <a:pt x="715" y="1262"/>
                  </a:cubicBezTo>
                  <a:lnTo>
                    <a:pt x="715" y="2524"/>
                  </a:lnTo>
                  <a:lnTo>
                    <a:pt x="537" y="2524"/>
                  </a:lnTo>
                  <a:cubicBezTo>
                    <a:pt x="239" y="2524"/>
                    <a:pt x="1" y="2774"/>
                    <a:pt x="1" y="3072"/>
                  </a:cubicBezTo>
                  <a:cubicBezTo>
                    <a:pt x="1" y="3370"/>
                    <a:pt x="239" y="3608"/>
                    <a:pt x="537" y="3608"/>
                  </a:cubicBezTo>
                  <a:lnTo>
                    <a:pt x="6299" y="3608"/>
                  </a:lnTo>
                  <a:cubicBezTo>
                    <a:pt x="6597" y="3608"/>
                    <a:pt x="6835" y="3370"/>
                    <a:pt x="6835" y="3072"/>
                  </a:cubicBezTo>
                  <a:cubicBezTo>
                    <a:pt x="6835" y="2774"/>
                    <a:pt x="6597" y="2524"/>
                    <a:pt x="6299" y="2524"/>
                  </a:cubicBezTo>
                  <a:lnTo>
                    <a:pt x="6121" y="2524"/>
                  </a:lnTo>
                  <a:lnTo>
                    <a:pt x="6121" y="1262"/>
                  </a:lnTo>
                  <a:cubicBezTo>
                    <a:pt x="6121" y="560"/>
                    <a:pt x="5561" y="0"/>
                    <a:pt x="4859" y="0"/>
                  </a:cubicBezTo>
                  <a:lnTo>
                    <a:pt x="3966" y="0"/>
                  </a:lnTo>
                  <a:lnTo>
                    <a:pt x="3966" y="2513"/>
                  </a:lnTo>
                  <a:lnTo>
                    <a:pt x="2882" y="251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4368400" y="1959600"/>
              <a:ext cx="135150" cy="92000"/>
            </a:xfrm>
            <a:custGeom>
              <a:avLst/>
              <a:gdLst/>
              <a:ahLst/>
              <a:cxnLst/>
              <a:rect l="l" t="t" r="r" b="b"/>
              <a:pathLst>
                <a:path w="5406" h="3680" extrusionOk="0">
                  <a:moveTo>
                    <a:pt x="0" y="0"/>
                  </a:moveTo>
                  <a:lnTo>
                    <a:pt x="0" y="3679"/>
                  </a:lnTo>
                  <a:lnTo>
                    <a:pt x="5406" y="3679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21CA1-0514-87BB-AD6B-501DAE564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49" y="1155096"/>
            <a:ext cx="4073810" cy="30553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4851225" y="3019996"/>
            <a:ext cx="4176043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&amp; Disadvantages</a:t>
            </a:r>
            <a:endParaRPr dirty="0"/>
          </a:p>
        </p:txBody>
      </p:sp>
      <p:sp>
        <p:nvSpPr>
          <p:cNvPr id="471" name="Google Shape;471;p47"/>
          <p:cNvSpPr txBox="1">
            <a:spLocks noGrp="1"/>
          </p:cNvSpPr>
          <p:nvPr>
            <p:ph type="title" idx="2"/>
          </p:nvPr>
        </p:nvSpPr>
        <p:spPr>
          <a:xfrm>
            <a:off x="4851225" y="1362375"/>
            <a:ext cx="11178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473" name="Google Shape;47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686" r="35693" b="8809"/>
          <a:stretch/>
        </p:blipFill>
        <p:spPr>
          <a:xfrm>
            <a:off x="618850" y="503050"/>
            <a:ext cx="3638902" cy="3772625"/>
          </a:xfrm>
          <a:prstGeom prst="rect">
            <a:avLst/>
          </a:prstGeom>
        </p:spPr>
      </p:pic>
      <p:cxnSp>
        <p:nvCxnSpPr>
          <p:cNvPr id="474" name="Google Shape;474;p47"/>
          <p:cNvCxnSpPr/>
          <p:nvPr/>
        </p:nvCxnSpPr>
        <p:spPr>
          <a:xfrm rot="10800000">
            <a:off x="619200" y="4452050"/>
            <a:ext cx="852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857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0" y="495798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Disadvantages &amp; Limitation </a:t>
            </a:r>
            <a:endParaRPr b="1" dirty="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ubTitle" idx="2"/>
          </p:nvPr>
        </p:nvSpPr>
        <p:spPr>
          <a:xfrm>
            <a:off x="1322534" y="2027627"/>
            <a:ext cx="3177131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Customization</a:t>
            </a:r>
            <a:endParaRPr dirty="0"/>
          </a:p>
        </p:txBody>
      </p:sp>
      <p:sp>
        <p:nvSpPr>
          <p:cNvPr id="513" name="Google Shape;513;p50"/>
          <p:cNvSpPr txBox="1">
            <a:spLocks noGrp="1"/>
          </p:cNvSpPr>
          <p:nvPr>
            <p:ph type="subTitle" idx="4"/>
          </p:nvPr>
        </p:nvSpPr>
        <p:spPr>
          <a:xfrm>
            <a:off x="5340847" y="1930679"/>
            <a:ext cx="3177131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Overfitting Possibility</a:t>
            </a:r>
            <a:endParaRPr dirty="0"/>
          </a:p>
        </p:txBody>
      </p:sp>
      <p:sp>
        <p:nvSpPr>
          <p:cNvPr id="515" name="Google Shape;515;p50"/>
          <p:cNvSpPr txBox="1">
            <a:spLocks noGrp="1"/>
          </p:cNvSpPr>
          <p:nvPr>
            <p:ph type="subTitle" idx="6"/>
          </p:nvPr>
        </p:nvSpPr>
        <p:spPr>
          <a:xfrm>
            <a:off x="1533218" y="3635091"/>
            <a:ext cx="3025527" cy="4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Model Selection</a:t>
            </a:r>
            <a:endParaRPr dirty="0"/>
          </a:p>
        </p:txBody>
      </p:sp>
      <p:grpSp>
        <p:nvGrpSpPr>
          <p:cNvPr id="516" name="Google Shape;516;p50"/>
          <p:cNvGrpSpPr/>
          <p:nvPr/>
        </p:nvGrpSpPr>
        <p:grpSpPr>
          <a:xfrm>
            <a:off x="4730080" y="1840217"/>
            <a:ext cx="516739" cy="508087"/>
            <a:chOff x="3223370" y="1095712"/>
            <a:chExt cx="468825" cy="460975"/>
          </a:xfrm>
        </p:grpSpPr>
        <p:sp>
          <p:nvSpPr>
            <p:cNvPr id="517" name="Google Shape;517;p50"/>
            <p:cNvSpPr/>
            <p:nvPr/>
          </p:nvSpPr>
          <p:spPr>
            <a:xfrm>
              <a:off x="3531975" y="124552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3378675" y="1263075"/>
              <a:ext cx="63425" cy="63125"/>
            </a:xfrm>
            <a:custGeom>
              <a:avLst/>
              <a:gdLst/>
              <a:ahLst/>
              <a:cxnLst/>
              <a:rect l="l" t="t" r="r" b="b"/>
              <a:pathLst>
                <a:path w="2537" h="2525" extrusionOk="0">
                  <a:moveTo>
                    <a:pt x="1263" y="1"/>
                  </a:moveTo>
                  <a:cubicBezTo>
                    <a:pt x="572" y="1"/>
                    <a:pt x="1" y="560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3558775" y="1389575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cubicBezTo>
                    <a:pt x="405" y="1"/>
                    <a:pt x="0" y="394"/>
                    <a:pt x="0" y="894"/>
                  </a:cubicBezTo>
                  <a:cubicBezTo>
                    <a:pt x="0" y="1382"/>
                    <a:pt x="405" y="1787"/>
                    <a:pt x="893" y="1787"/>
                  </a:cubicBezTo>
                  <a:cubicBezTo>
                    <a:pt x="1393" y="1787"/>
                    <a:pt x="1786" y="1382"/>
                    <a:pt x="1786" y="894"/>
                  </a:cubicBezTo>
                  <a:cubicBezTo>
                    <a:pt x="1786" y="394"/>
                    <a:pt x="1393" y="1"/>
                    <a:pt x="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3223370" y="1095712"/>
              <a:ext cx="468825" cy="460975"/>
            </a:xfrm>
            <a:custGeom>
              <a:avLst/>
              <a:gdLst/>
              <a:ahLst/>
              <a:cxnLst/>
              <a:rect l="l" t="t" r="r" b="b"/>
              <a:pathLst>
                <a:path w="18753" h="18439" extrusionOk="0">
                  <a:moveTo>
                    <a:pt x="4549" y="2579"/>
                  </a:moveTo>
                  <a:cubicBezTo>
                    <a:pt x="4846" y="2579"/>
                    <a:pt x="5085" y="2817"/>
                    <a:pt x="5085" y="3115"/>
                  </a:cubicBezTo>
                  <a:cubicBezTo>
                    <a:pt x="5085" y="3412"/>
                    <a:pt x="4846" y="3651"/>
                    <a:pt x="4549" y="3651"/>
                  </a:cubicBezTo>
                  <a:cubicBezTo>
                    <a:pt x="4251" y="3651"/>
                    <a:pt x="4013" y="3412"/>
                    <a:pt x="4013" y="3115"/>
                  </a:cubicBezTo>
                  <a:cubicBezTo>
                    <a:pt x="4013" y="2817"/>
                    <a:pt x="4251" y="2579"/>
                    <a:pt x="4549" y="2579"/>
                  </a:cubicBezTo>
                  <a:close/>
                  <a:moveTo>
                    <a:pt x="3477" y="5460"/>
                  </a:moveTo>
                  <a:cubicBezTo>
                    <a:pt x="3775" y="5460"/>
                    <a:pt x="4013" y="5698"/>
                    <a:pt x="4013" y="5996"/>
                  </a:cubicBezTo>
                  <a:cubicBezTo>
                    <a:pt x="4013" y="6294"/>
                    <a:pt x="3775" y="6532"/>
                    <a:pt x="3477" y="6532"/>
                  </a:cubicBezTo>
                  <a:cubicBezTo>
                    <a:pt x="3180" y="6532"/>
                    <a:pt x="2941" y="6294"/>
                    <a:pt x="2941" y="5996"/>
                  </a:cubicBezTo>
                  <a:cubicBezTo>
                    <a:pt x="2941" y="5698"/>
                    <a:pt x="3180" y="5460"/>
                    <a:pt x="3477" y="5460"/>
                  </a:cubicBezTo>
                  <a:close/>
                  <a:moveTo>
                    <a:pt x="12836" y="4377"/>
                  </a:moveTo>
                  <a:cubicBezTo>
                    <a:pt x="13919" y="4377"/>
                    <a:pt x="14812" y="5270"/>
                    <a:pt x="14812" y="6353"/>
                  </a:cubicBezTo>
                  <a:cubicBezTo>
                    <a:pt x="14812" y="7437"/>
                    <a:pt x="13919" y="8330"/>
                    <a:pt x="12836" y="8330"/>
                  </a:cubicBezTo>
                  <a:cubicBezTo>
                    <a:pt x="11752" y="8330"/>
                    <a:pt x="10859" y="7437"/>
                    <a:pt x="10859" y="6353"/>
                  </a:cubicBezTo>
                  <a:cubicBezTo>
                    <a:pt x="10859" y="5270"/>
                    <a:pt x="11752" y="4377"/>
                    <a:pt x="12836" y="4377"/>
                  </a:cubicBezTo>
                  <a:close/>
                  <a:moveTo>
                    <a:pt x="7085" y="5103"/>
                  </a:moveTo>
                  <a:cubicBezTo>
                    <a:pt x="8359" y="5103"/>
                    <a:pt x="9418" y="6163"/>
                    <a:pt x="9418" y="7437"/>
                  </a:cubicBezTo>
                  <a:cubicBezTo>
                    <a:pt x="9418" y="8723"/>
                    <a:pt x="8359" y="9770"/>
                    <a:pt x="7085" y="9770"/>
                  </a:cubicBezTo>
                  <a:cubicBezTo>
                    <a:pt x="5787" y="9770"/>
                    <a:pt x="4739" y="8723"/>
                    <a:pt x="4739" y="7437"/>
                  </a:cubicBezTo>
                  <a:cubicBezTo>
                    <a:pt x="4739" y="6163"/>
                    <a:pt x="5799" y="5103"/>
                    <a:pt x="7085" y="5103"/>
                  </a:cubicBezTo>
                  <a:close/>
                  <a:moveTo>
                    <a:pt x="10681" y="8711"/>
                  </a:moveTo>
                  <a:cubicBezTo>
                    <a:pt x="10978" y="8711"/>
                    <a:pt x="11216" y="8949"/>
                    <a:pt x="11216" y="9247"/>
                  </a:cubicBezTo>
                  <a:cubicBezTo>
                    <a:pt x="11216" y="9544"/>
                    <a:pt x="10978" y="9770"/>
                    <a:pt x="10681" y="9770"/>
                  </a:cubicBezTo>
                  <a:cubicBezTo>
                    <a:pt x="10383" y="9770"/>
                    <a:pt x="10145" y="9544"/>
                    <a:pt x="10145" y="9247"/>
                  </a:cubicBezTo>
                  <a:cubicBezTo>
                    <a:pt x="10145" y="8949"/>
                    <a:pt x="10383" y="8711"/>
                    <a:pt x="10681" y="8711"/>
                  </a:cubicBezTo>
                  <a:close/>
                  <a:moveTo>
                    <a:pt x="4918" y="11937"/>
                  </a:moveTo>
                  <a:cubicBezTo>
                    <a:pt x="5216" y="11937"/>
                    <a:pt x="5454" y="12175"/>
                    <a:pt x="5454" y="12473"/>
                  </a:cubicBezTo>
                  <a:cubicBezTo>
                    <a:pt x="5454" y="12771"/>
                    <a:pt x="5216" y="13009"/>
                    <a:pt x="4918" y="13009"/>
                  </a:cubicBezTo>
                  <a:cubicBezTo>
                    <a:pt x="4620" y="13009"/>
                    <a:pt x="4382" y="12771"/>
                    <a:pt x="4382" y="12473"/>
                  </a:cubicBezTo>
                  <a:cubicBezTo>
                    <a:pt x="4382" y="12175"/>
                    <a:pt x="4620" y="11937"/>
                    <a:pt x="4918" y="11937"/>
                  </a:cubicBezTo>
                  <a:close/>
                  <a:moveTo>
                    <a:pt x="10311" y="13021"/>
                  </a:moveTo>
                  <a:cubicBezTo>
                    <a:pt x="10609" y="13021"/>
                    <a:pt x="10847" y="13259"/>
                    <a:pt x="10847" y="13557"/>
                  </a:cubicBezTo>
                  <a:cubicBezTo>
                    <a:pt x="10859" y="13854"/>
                    <a:pt x="10609" y="14092"/>
                    <a:pt x="10311" y="14092"/>
                  </a:cubicBezTo>
                  <a:cubicBezTo>
                    <a:pt x="10014" y="14092"/>
                    <a:pt x="9776" y="13854"/>
                    <a:pt x="9776" y="13557"/>
                  </a:cubicBezTo>
                  <a:cubicBezTo>
                    <a:pt x="9776" y="13259"/>
                    <a:pt x="10014" y="13021"/>
                    <a:pt x="10311" y="13021"/>
                  </a:cubicBezTo>
                  <a:close/>
                  <a:moveTo>
                    <a:pt x="13907" y="10128"/>
                  </a:moveTo>
                  <a:cubicBezTo>
                    <a:pt x="15002" y="10128"/>
                    <a:pt x="15895" y="11021"/>
                    <a:pt x="15895" y="12116"/>
                  </a:cubicBezTo>
                  <a:cubicBezTo>
                    <a:pt x="15895" y="13199"/>
                    <a:pt x="15014" y="14092"/>
                    <a:pt x="13907" y="14092"/>
                  </a:cubicBezTo>
                  <a:cubicBezTo>
                    <a:pt x="12824" y="14092"/>
                    <a:pt x="11931" y="13199"/>
                    <a:pt x="11931" y="12116"/>
                  </a:cubicBezTo>
                  <a:cubicBezTo>
                    <a:pt x="11931" y="11021"/>
                    <a:pt x="12824" y="10128"/>
                    <a:pt x="13907" y="10128"/>
                  </a:cubicBezTo>
                  <a:close/>
                  <a:moveTo>
                    <a:pt x="4895" y="1"/>
                  </a:moveTo>
                  <a:cubicBezTo>
                    <a:pt x="4812" y="1"/>
                    <a:pt x="4728" y="3"/>
                    <a:pt x="4644" y="7"/>
                  </a:cubicBezTo>
                  <a:cubicBezTo>
                    <a:pt x="3430" y="79"/>
                    <a:pt x="2287" y="603"/>
                    <a:pt x="1429" y="1496"/>
                  </a:cubicBezTo>
                  <a:cubicBezTo>
                    <a:pt x="560" y="2400"/>
                    <a:pt x="72" y="3555"/>
                    <a:pt x="36" y="4758"/>
                  </a:cubicBezTo>
                  <a:cubicBezTo>
                    <a:pt x="1" y="6758"/>
                    <a:pt x="1144" y="8556"/>
                    <a:pt x="2977" y="9366"/>
                  </a:cubicBezTo>
                  <a:cubicBezTo>
                    <a:pt x="3013" y="9377"/>
                    <a:pt x="3037" y="9401"/>
                    <a:pt x="3037" y="9425"/>
                  </a:cubicBezTo>
                  <a:cubicBezTo>
                    <a:pt x="3037" y="9437"/>
                    <a:pt x="3037" y="9449"/>
                    <a:pt x="3013" y="9461"/>
                  </a:cubicBezTo>
                  <a:lnTo>
                    <a:pt x="3001" y="9485"/>
                  </a:lnTo>
                  <a:cubicBezTo>
                    <a:pt x="1977" y="10509"/>
                    <a:pt x="1251" y="11699"/>
                    <a:pt x="929" y="12842"/>
                  </a:cubicBezTo>
                  <a:cubicBezTo>
                    <a:pt x="596" y="14092"/>
                    <a:pt x="786" y="15164"/>
                    <a:pt x="1465" y="15866"/>
                  </a:cubicBezTo>
                  <a:cubicBezTo>
                    <a:pt x="1931" y="16323"/>
                    <a:pt x="2566" y="16565"/>
                    <a:pt x="3308" y="16565"/>
                  </a:cubicBezTo>
                  <a:cubicBezTo>
                    <a:pt x="3552" y="16565"/>
                    <a:pt x="3807" y="16539"/>
                    <a:pt x="4073" y="16486"/>
                  </a:cubicBezTo>
                  <a:cubicBezTo>
                    <a:pt x="5037" y="16307"/>
                    <a:pt x="6097" y="15795"/>
                    <a:pt x="7061" y="15033"/>
                  </a:cubicBezTo>
                  <a:lnTo>
                    <a:pt x="7085" y="15021"/>
                  </a:lnTo>
                  <a:cubicBezTo>
                    <a:pt x="7172" y="14951"/>
                    <a:pt x="7272" y="14907"/>
                    <a:pt x="7371" y="14907"/>
                  </a:cubicBezTo>
                  <a:cubicBezTo>
                    <a:pt x="7407" y="14907"/>
                    <a:pt x="7443" y="14913"/>
                    <a:pt x="7478" y="14926"/>
                  </a:cubicBezTo>
                  <a:cubicBezTo>
                    <a:pt x="7561" y="14938"/>
                    <a:pt x="7704" y="14997"/>
                    <a:pt x="7799" y="15176"/>
                  </a:cubicBezTo>
                  <a:cubicBezTo>
                    <a:pt x="8275" y="16212"/>
                    <a:pt x="9026" y="17057"/>
                    <a:pt x="10002" y="17640"/>
                  </a:cubicBezTo>
                  <a:cubicBezTo>
                    <a:pt x="10871" y="18152"/>
                    <a:pt x="11859" y="18438"/>
                    <a:pt x="12871" y="18438"/>
                  </a:cubicBezTo>
                  <a:cubicBezTo>
                    <a:pt x="13014" y="18438"/>
                    <a:pt x="13169" y="18438"/>
                    <a:pt x="13336" y="18426"/>
                  </a:cubicBezTo>
                  <a:cubicBezTo>
                    <a:pt x="16050" y="18212"/>
                    <a:pt x="18253" y="15997"/>
                    <a:pt x="18467" y="13271"/>
                  </a:cubicBezTo>
                  <a:cubicBezTo>
                    <a:pt x="18551" y="11580"/>
                    <a:pt x="17931" y="9937"/>
                    <a:pt x="16693" y="8770"/>
                  </a:cubicBezTo>
                  <a:cubicBezTo>
                    <a:pt x="16503" y="8592"/>
                    <a:pt x="16396" y="8330"/>
                    <a:pt x="16407" y="8068"/>
                  </a:cubicBezTo>
                  <a:cubicBezTo>
                    <a:pt x="16431" y="7794"/>
                    <a:pt x="16550" y="7556"/>
                    <a:pt x="16741" y="7401"/>
                  </a:cubicBezTo>
                  <a:cubicBezTo>
                    <a:pt x="18158" y="6234"/>
                    <a:pt x="18753" y="4841"/>
                    <a:pt x="18312" y="3663"/>
                  </a:cubicBezTo>
                  <a:cubicBezTo>
                    <a:pt x="17991" y="2734"/>
                    <a:pt x="17098" y="2115"/>
                    <a:pt x="15812" y="1900"/>
                  </a:cubicBezTo>
                  <a:cubicBezTo>
                    <a:pt x="15486" y="1844"/>
                    <a:pt x="15142" y="1816"/>
                    <a:pt x="14785" y="1816"/>
                  </a:cubicBezTo>
                  <a:cubicBezTo>
                    <a:pt x="13864" y="1816"/>
                    <a:pt x="12861" y="2001"/>
                    <a:pt x="11883" y="2353"/>
                  </a:cubicBezTo>
                  <a:cubicBezTo>
                    <a:pt x="11669" y="2424"/>
                    <a:pt x="11443" y="2531"/>
                    <a:pt x="11228" y="2615"/>
                  </a:cubicBezTo>
                  <a:cubicBezTo>
                    <a:pt x="10971" y="2736"/>
                    <a:pt x="10696" y="2794"/>
                    <a:pt x="10423" y="2794"/>
                  </a:cubicBezTo>
                  <a:cubicBezTo>
                    <a:pt x="9813" y="2794"/>
                    <a:pt x="9213" y="2506"/>
                    <a:pt x="8835" y="1996"/>
                  </a:cubicBezTo>
                  <a:cubicBezTo>
                    <a:pt x="7909" y="730"/>
                    <a:pt x="6446" y="1"/>
                    <a:pt x="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1" name="Google Shape;521;p50"/>
          <p:cNvGrpSpPr/>
          <p:nvPr/>
        </p:nvGrpSpPr>
        <p:grpSpPr>
          <a:xfrm>
            <a:off x="4895058" y="3408569"/>
            <a:ext cx="507894" cy="507563"/>
            <a:chOff x="1827600" y="1109800"/>
            <a:chExt cx="460800" cy="460500"/>
          </a:xfrm>
        </p:grpSpPr>
        <p:sp>
          <p:nvSpPr>
            <p:cNvPr id="522" name="Google Shape;522;p50"/>
            <p:cNvSpPr/>
            <p:nvPr/>
          </p:nvSpPr>
          <p:spPr>
            <a:xfrm>
              <a:off x="2098475" y="1380350"/>
              <a:ext cx="26800" cy="26525"/>
            </a:xfrm>
            <a:custGeom>
              <a:avLst/>
              <a:gdLst/>
              <a:ahLst/>
              <a:cxnLst/>
              <a:rect l="l" t="t" r="r" b="b"/>
              <a:pathLst>
                <a:path w="1072" h="1061" extrusionOk="0"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22"/>
                    <a:pt x="238" y="1061"/>
                    <a:pt x="536" y="1061"/>
                  </a:cubicBezTo>
                  <a:cubicBezTo>
                    <a:pt x="834" y="1061"/>
                    <a:pt x="1072" y="822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2035650" y="125445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82"/>
                    <a:pt x="394" y="1786"/>
                    <a:pt x="894" y="1786"/>
                  </a:cubicBezTo>
                  <a:cubicBezTo>
                    <a:pt x="1382" y="1786"/>
                    <a:pt x="1787" y="1382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1990725" y="1371425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22"/>
                    <a:pt x="238" y="1072"/>
                    <a:pt x="536" y="1072"/>
                  </a:cubicBezTo>
                  <a:cubicBezTo>
                    <a:pt x="822" y="1072"/>
                    <a:pt x="1072" y="822"/>
                    <a:pt x="1072" y="536"/>
                  </a:cubicBezTo>
                  <a:cubicBezTo>
                    <a:pt x="1072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1827600" y="1109800"/>
              <a:ext cx="460800" cy="460500"/>
            </a:xfrm>
            <a:custGeom>
              <a:avLst/>
              <a:gdLst/>
              <a:ahLst/>
              <a:cxnLst/>
              <a:rect l="l" t="t" r="r" b="b"/>
              <a:pathLst>
                <a:path w="18432" h="18420" extrusionOk="0">
                  <a:moveTo>
                    <a:pt x="9228" y="2203"/>
                  </a:moveTo>
                  <a:cubicBezTo>
                    <a:pt x="10168" y="2203"/>
                    <a:pt x="11073" y="2643"/>
                    <a:pt x="11645" y="3393"/>
                  </a:cubicBezTo>
                  <a:cubicBezTo>
                    <a:pt x="11775" y="3377"/>
                    <a:pt x="11906" y="3368"/>
                    <a:pt x="12036" y="3368"/>
                  </a:cubicBezTo>
                  <a:cubicBezTo>
                    <a:pt x="12832" y="3368"/>
                    <a:pt x="13608" y="3678"/>
                    <a:pt x="14181" y="4251"/>
                  </a:cubicBezTo>
                  <a:cubicBezTo>
                    <a:pt x="14859" y="4929"/>
                    <a:pt x="15169" y="5882"/>
                    <a:pt x="15050" y="6799"/>
                  </a:cubicBezTo>
                  <a:cubicBezTo>
                    <a:pt x="15788" y="7382"/>
                    <a:pt x="16241" y="8275"/>
                    <a:pt x="16241" y="9216"/>
                  </a:cubicBezTo>
                  <a:cubicBezTo>
                    <a:pt x="16229" y="10144"/>
                    <a:pt x="15776" y="11037"/>
                    <a:pt x="15050" y="11621"/>
                  </a:cubicBezTo>
                  <a:cubicBezTo>
                    <a:pt x="15169" y="12549"/>
                    <a:pt x="14859" y="13502"/>
                    <a:pt x="14181" y="14169"/>
                  </a:cubicBezTo>
                  <a:cubicBezTo>
                    <a:pt x="13608" y="14742"/>
                    <a:pt x="12824" y="15051"/>
                    <a:pt x="12032" y="15051"/>
                  </a:cubicBezTo>
                  <a:cubicBezTo>
                    <a:pt x="11903" y="15051"/>
                    <a:pt x="11774" y="15042"/>
                    <a:pt x="11645" y="15026"/>
                  </a:cubicBezTo>
                  <a:cubicBezTo>
                    <a:pt x="11061" y="15776"/>
                    <a:pt x="10168" y="16216"/>
                    <a:pt x="9228" y="16216"/>
                  </a:cubicBezTo>
                  <a:cubicBezTo>
                    <a:pt x="8287" y="16216"/>
                    <a:pt x="7382" y="15776"/>
                    <a:pt x="6823" y="15026"/>
                  </a:cubicBezTo>
                  <a:cubicBezTo>
                    <a:pt x="6692" y="15042"/>
                    <a:pt x="6561" y="15051"/>
                    <a:pt x="6431" y="15051"/>
                  </a:cubicBezTo>
                  <a:cubicBezTo>
                    <a:pt x="5632" y="15051"/>
                    <a:pt x="4848" y="14742"/>
                    <a:pt x="4275" y="14169"/>
                  </a:cubicBezTo>
                  <a:cubicBezTo>
                    <a:pt x="3608" y="13502"/>
                    <a:pt x="3287" y="12549"/>
                    <a:pt x="3406" y="11621"/>
                  </a:cubicBezTo>
                  <a:cubicBezTo>
                    <a:pt x="2667" y="11037"/>
                    <a:pt x="2215" y="10144"/>
                    <a:pt x="2215" y="9216"/>
                  </a:cubicBezTo>
                  <a:cubicBezTo>
                    <a:pt x="2215" y="8263"/>
                    <a:pt x="2667" y="7370"/>
                    <a:pt x="3406" y="6799"/>
                  </a:cubicBezTo>
                  <a:cubicBezTo>
                    <a:pt x="3287" y="5882"/>
                    <a:pt x="3608" y="4929"/>
                    <a:pt x="4275" y="4251"/>
                  </a:cubicBezTo>
                  <a:cubicBezTo>
                    <a:pt x="4848" y="3678"/>
                    <a:pt x="5632" y="3368"/>
                    <a:pt x="6431" y="3368"/>
                  </a:cubicBezTo>
                  <a:cubicBezTo>
                    <a:pt x="6561" y="3368"/>
                    <a:pt x="6692" y="3377"/>
                    <a:pt x="6823" y="3393"/>
                  </a:cubicBezTo>
                  <a:cubicBezTo>
                    <a:pt x="7394" y="2643"/>
                    <a:pt x="8287" y="2203"/>
                    <a:pt x="9228" y="2203"/>
                  </a:cubicBezTo>
                  <a:close/>
                  <a:moveTo>
                    <a:pt x="9216" y="0"/>
                  </a:moveTo>
                  <a:cubicBezTo>
                    <a:pt x="6739" y="0"/>
                    <a:pt x="4430" y="953"/>
                    <a:pt x="2691" y="2691"/>
                  </a:cubicBezTo>
                  <a:cubicBezTo>
                    <a:pt x="953" y="4429"/>
                    <a:pt x="0" y="6739"/>
                    <a:pt x="0" y="9204"/>
                  </a:cubicBezTo>
                  <a:cubicBezTo>
                    <a:pt x="0" y="11680"/>
                    <a:pt x="953" y="13990"/>
                    <a:pt x="2691" y="15728"/>
                  </a:cubicBezTo>
                  <a:cubicBezTo>
                    <a:pt x="4430" y="17467"/>
                    <a:pt x="6739" y="18419"/>
                    <a:pt x="9216" y="18419"/>
                  </a:cubicBezTo>
                  <a:cubicBezTo>
                    <a:pt x="11680" y="18419"/>
                    <a:pt x="13990" y="17467"/>
                    <a:pt x="15729" y="15728"/>
                  </a:cubicBezTo>
                  <a:cubicBezTo>
                    <a:pt x="17479" y="13990"/>
                    <a:pt x="18431" y="11680"/>
                    <a:pt x="18431" y="9204"/>
                  </a:cubicBezTo>
                  <a:cubicBezTo>
                    <a:pt x="18431" y="6739"/>
                    <a:pt x="17479" y="4417"/>
                    <a:pt x="15729" y="2691"/>
                  </a:cubicBezTo>
                  <a:cubicBezTo>
                    <a:pt x="13990" y="953"/>
                    <a:pt x="11680" y="0"/>
                    <a:pt x="9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1909450" y="1191350"/>
              <a:ext cx="297100" cy="296775"/>
            </a:xfrm>
            <a:custGeom>
              <a:avLst/>
              <a:gdLst/>
              <a:ahLst/>
              <a:cxnLst/>
              <a:rect l="l" t="t" r="r" b="b"/>
              <a:pathLst>
                <a:path w="11884" h="11871" extrusionOk="0">
                  <a:moveTo>
                    <a:pt x="2334" y="3965"/>
                  </a:moveTo>
                  <a:cubicBezTo>
                    <a:pt x="2632" y="3965"/>
                    <a:pt x="2870" y="4203"/>
                    <a:pt x="2870" y="4501"/>
                  </a:cubicBezTo>
                  <a:cubicBezTo>
                    <a:pt x="2870" y="4799"/>
                    <a:pt x="2632" y="5037"/>
                    <a:pt x="2334" y="5037"/>
                  </a:cubicBezTo>
                  <a:cubicBezTo>
                    <a:pt x="2037" y="5037"/>
                    <a:pt x="1798" y="4799"/>
                    <a:pt x="1798" y="4501"/>
                  </a:cubicBezTo>
                  <a:cubicBezTo>
                    <a:pt x="1798" y="4203"/>
                    <a:pt x="2037" y="3965"/>
                    <a:pt x="2334" y="3965"/>
                  </a:cubicBezTo>
                  <a:close/>
                  <a:moveTo>
                    <a:pt x="5942" y="1441"/>
                  </a:moveTo>
                  <a:cubicBezTo>
                    <a:pt x="7025" y="1441"/>
                    <a:pt x="7918" y="2334"/>
                    <a:pt x="7918" y="3417"/>
                  </a:cubicBezTo>
                  <a:cubicBezTo>
                    <a:pt x="7918" y="4501"/>
                    <a:pt x="7025" y="5394"/>
                    <a:pt x="5942" y="5394"/>
                  </a:cubicBezTo>
                  <a:cubicBezTo>
                    <a:pt x="4858" y="5394"/>
                    <a:pt x="3965" y="4501"/>
                    <a:pt x="3965" y="3417"/>
                  </a:cubicBezTo>
                  <a:cubicBezTo>
                    <a:pt x="3965" y="2334"/>
                    <a:pt x="4858" y="1441"/>
                    <a:pt x="5942" y="1441"/>
                  </a:cubicBezTo>
                  <a:close/>
                  <a:moveTo>
                    <a:pt x="9180" y="4322"/>
                  </a:moveTo>
                  <a:cubicBezTo>
                    <a:pt x="9478" y="4322"/>
                    <a:pt x="9716" y="4560"/>
                    <a:pt x="9716" y="4858"/>
                  </a:cubicBezTo>
                  <a:cubicBezTo>
                    <a:pt x="9716" y="5156"/>
                    <a:pt x="9478" y="5394"/>
                    <a:pt x="9180" y="5394"/>
                  </a:cubicBezTo>
                  <a:cubicBezTo>
                    <a:pt x="8883" y="5394"/>
                    <a:pt x="8645" y="5156"/>
                    <a:pt x="8645" y="4858"/>
                  </a:cubicBezTo>
                  <a:cubicBezTo>
                    <a:pt x="8645" y="4560"/>
                    <a:pt x="8883" y="4322"/>
                    <a:pt x="9180" y="4322"/>
                  </a:cubicBezTo>
                  <a:close/>
                  <a:moveTo>
                    <a:pt x="3787" y="6108"/>
                  </a:moveTo>
                  <a:cubicBezTo>
                    <a:pt x="4680" y="6108"/>
                    <a:pt x="5406" y="6846"/>
                    <a:pt x="5406" y="7739"/>
                  </a:cubicBezTo>
                  <a:cubicBezTo>
                    <a:pt x="5406" y="8632"/>
                    <a:pt x="4680" y="9359"/>
                    <a:pt x="3787" y="9359"/>
                  </a:cubicBezTo>
                  <a:cubicBezTo>
                    <a:pt x="2894" y="9359"/>
                    <a:pt x="2156" y="8632"/>
                    <a:pt x="2156" y="7739"/>
                  </a:cubicBezTo>
                  <a:cubicBezTo>
                    <a:pt x="2156" y="6846"/>
                    <a:pt x="2894" y="6108"/>
                    <a:pt x="3787" y="6108"/>
                  </a:cubicBezTo>
                  <a:close/>
                  <a:moveTo>
                    <a:pt x="8097" y="6465"/>
                  </a:moveTo>
                  <a:cubicBezTo>
                    <a:pt x="8990" y="6465"/>
                    <a:pt x="9716" y="7204"/>
                    <a:pt x="9716" y="8097"/>
                  </a:cubicBezTo>
                  <a:cubicBezTo>
                    <a:pt x="9716" y="8990"/>
                    <a:pt x="8990" y="9716"/>
                    <a:pt x="8097" y="9716"/>
                  </a:cubicBezTo>
                  <a:cubicBezTo>
                    <a:pt x="7204" y="9716"/>
                    <a:pt x="6478" y="8990"/>
                    <a:pt x="6478" y="8097"/>
                  </a:cubicBezTo>
                  <a:cubicBezTo>
                    <a:pt x="6478" y="7204"/>
                    <a:pt x="7204" y="6465"/>
                    <a:pt x="8097" y="6465"/>
                  </a:cubicBezTo>
                  <a:close/>
                  <a:moveTo>
                    <a:pt x="5942" y="0"/>
                  </a:moveTo>
                  <a:cubicBezTo>
                    <a:pt x="5251" y="0"/>
                    <a:pt x="4585" y="370"/>
                    <a:pt x="4239" y="977"/>
                  </a:cubicBezTo>
                  <a:cubicBezTo>
                    <a:pt x="4144" y="1149"/>
                    <a:pt x="3963" y="1244"/>
                    <a:pt x="3779" y="1244"/>
                  </a:cubicBezTo>
                  <a:cubicBezTo>
                    <a:pt x="3734" y="1244"/>
                    <a:pt x="3688" y="1238"/>
                    <a:pt x="3644" y="1227"/>
                  </a:cubicBezTo>
                  <a:cubicBezTo>
                    <a:pt x="3484" y="1185"/>
                    <a:pt x="3322" y="1164"/>
                    <a:pt x="3162" y="1164"/>
                  </a:cubicBezTo>
                  <a:cubicBezTo>
                    <a:pt x="2641" y="1164"/>
                    <a:pt x="2136" y="1378"/>
                    <a:pt x="1763" y="1751"/>
                  </a:cubicBezTo>
                  <a:cubicBezTo>
                    <a:pt x="1263" y="2239"/>
                    <a:pt x="1072" y="2977"/>
                    <a:pt x="1239" y="3644"/>
                  </a:cubicBezTo>
                  <a:cubicBezTo>
                    <a:pt x="1298" y="3882"/>
                    <a:pt x="1191" y="4120"/>
                    <a:pt x="989" y="4239"/>
                  </a:cubicBezTo>
                  <a:cubicBezTo>
                    <a:pt x="394" y="4596"/>
                    <a:pt x="1" y="5251"/>
                    <a:pt x="1" y="5930"/>
                  </a:cubicBezTo>
                  <a:cubicBezTo>
                    <a:pt x="1" y="6632"/>
                    <a:pt x="370" y="7287"/>
                    <a:pt x="989" y="7632"/>
                  </a:cubicBezTo>
                  <a:cubicBezTo>
                    <a:pt x="1191" y="7751"/>
                    <a:pt x="1298" y="8001"/>
                    <a:pt x="1239" y="8228"/>
                  </a:cubicBezTo>
                  <a:cubicBezTo>
                    <a:pt x="1060" y="8906"/>
                    <a:pt x="1263" y="9621"/>
                    <a:pt x="1763" y="10121"/>
                  </a:cubicBezTo>
                  <a:cubicBezTo>
                    <a:pt x="2135" y="10493"/>
                    <a:pt x="2645" y="10692"/>
                    <a:pt x="3162" y="10692"/>
                  </a:cubicBezTo>
                  <a:cubicBezTo>
                    <a:pt x="3323" y="10692"/>
                    <a:pt x="3485" y="10672"/>
                    <a:pt x="3644" y="10633"/>
                  </a:cubicBezTo>
                  <a:cubicBezTo>
                    <a:pt x="3686" y="10622"/>
                    <a:pt x="3728" y="10616"/>
                    <a:pt x="3771" y="10616"/>
                  </a:cubicBezTo>
                  <a:cubicBezTo>
                    <a:pt x="3958" y="10616"/>
                    <a:pt x="4142" y="10720"/>
                    <a:pt x="4239" y="10895"/>
                  </a:cubicBezTo>
                  <a:cubicBezTo>
                    <a:pt x="4596" y="11490"/>
                    <a:pt x="5251" y="11871"/>
                    <a:pt x="5942" y="11871"/>
                  </a:cubicBezTo>
                  <a:cubicBezTo>
                    <a:pt x="6620" y="11871"/>
                    <a:pt x="7299" y="11502"/>
                    <a:pt x="7633" y="10895"/>
                  </a:cubicBezTo>
                  <a:cubicBezTo>
                    <a:pt x="7730" y="10720"/>
                    <a:pt x="7914" y="10616"/>
                    <a:pt x="8101" y="10616"/>
                  </a:cubicBezTo>
                  <a:cubicBezTo>
                    <a:pt x="8143" y="10616"/>
                    <a:pt x="8186" y="10622"/>
                    <a:pt x="8228" y="10633"/>
                  </a:cubicBezTo>
                  <a:cubicBezTo>
                    <a:pt x="8395" y="10676"/>
                    <a:pt x="8563" y="10697"/>
                    <a:pt x="8729" y="10697"/>
                  </a:cubicBezTo>
                  <a:cubicBezTo>
                    <a:pt x="9250" y="10697"/>
                    <a:pt x="9751" y="10491"/>
                    <a:pt x="10121" y="10121"/>
                  </a:cubicBezTo>
                  <a:cubicBezTo>
                    <a:pt x="10609" y="9621"/>
                    <a:pt x="10800" y="8894"/>
                    <a:pt x="10645" y="8228"/>
                  </a:cubicBezTo>
                  <a:cubicBezTo>
                    <a:pt x="10585" y="7989"/>
                    <a:pt x="10681" y="7751"/>
                    <a:pt x="10895" y="7632"/>
                  </a:cubicBezTo>
                  <a:cubicBezTo>
                    <a:pt x="11490" y="7275"/>
                    <a:pt x="11883" y="6620"/>
                    <a:pt x="11883" y="5930"/>
                  </a:cubicBezTo>
                  <a:cubicBezTo>
                    <a:pt x="11883" y="5251"/>
                    <a:pt x="11502" y="4596"/>
                    <a:pt x="10895" y="4239"/>
                  </a:cubicBezTo>
                  <a:cubicBezTo>
                    <a:pt x="10692" y="4120"/>
                    <a:pt x="10585" y="3870"/>
                    <a:pt x="10645" y="3644"/>
                  </a:cubicBezTo>
                  <a:cubicBezTo>
                    <a:pt x="10823" y="2953"/>
                    <a:pt x="10609" y="2239"/>
                    <a:pt x="10121" y="1751"/>
                  </a:cubicBezTo>
                  <a:cubicBezTo>
                    <a:pt x="9744" y="1374"/>
                    <a:pt x="9218" y="1174"/>
                    <a:pt x="8691" y="1174"/>
                  </a:cubicBezTo>
                  <a:cubicBezTo>
                    <a:pt x="8535" y="1174"/>
                    <a:pt x="8380" y="1192"/>
                    <a:pt x="8228" y="1227"/>
                  </a:cubicBezTo>
                  <a:cubicBezTo>
                    <a:pt x="8181" y="1238"/>
                    <a:pt x="8134" y="1244"/>
                    <a:pt x="8088" y="1244"/>
                  </a:cubicBezTo>
                  <a:cubicBezTo>
                    <a:pt x="7901" y="1244"/>
                    <a:pt x="7728" y="1149"/>
                    <a:pt x="7633" y="977"/>
                  </a:cubicBezTo>
                  <a:cubicBezTo>
                    <a:pt x="7275" y="381"/>
                    <a:pt x="6620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50"/>
          <p:cNvGrpSpPr/>
          <p:nvPr/>
        </p:nvGrpSpPr>
        <p:grpSpPr>
          <a:xfrm>
            <a:off x="714919" y="3463416"/>
            <a:ext cx="508224" cy="508114"/>
            <a:chOff x="2515475" y="1109500"/>
            <a:chExt cx="461100" cy="461000"/>
          </a:xfrm>
        </p:grpSpPr>
        <p:sp>
          <p:nvSpPr>
            <p:cNvPr id="528" name="Google Shape;528;p50"/>
            <p:cNvSpPr/>
            <p:nvPr/>
          </p:nvSpPr>
          <p:spPr>
            <a:xfrm>
              <a:off x="2705100" y="1388400"/>
              <a:ext cx="44950" cy="27100"/>
            </a:xfrm>
            <a:custGeom>
              <a:avLst/>
              <a:gdLst/>
              <a:ahLst/>
              <a:cxnLst/>
              <a:rect l="l" t="t" r="r" b="b"/>
              <a:pathLst>
                <a:path w="1798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798" y="1084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2705100" y="1442275"/>
              <a:ext cx="44650" cy="4467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0" y="0"/>
                  </a:moveTo>
                  <a:lnTo>
                    <a:pt x="0" y="893"/>
                  </a:lnTo>
                  <a:cubicBezTo>
                    <a:pt x="0" y="1393"/>
                    <a:pt x="393" y="1786"/>
                    <a:pt x="893" y="1786"/>
                  </a:cubicBezTo>
                  <a:cubicBezTo>
                    <a:pt x="1381" y="1786"/>
                    <a:pt x="1786" y="1393"/>
                    <a:pt x="1786" y="893"/>
                  </a:cubicBezTo>
                  <a:lnTo>
                    <a:pt x="17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2904825" y="1244325"/>
              <a:ext cx="71750" cy="215825"/>
            </a:xfrm>
            <a:custGeom>
              <a:avLst/>
              <a:gdLst/>
              <a:ahLst/>
              <a:cxnLst/>
              <a:rect l="l" t="t" r="r" b="b"/>
              <a:pathLst>
                <a:path w="2870" h="8633" extrusionOk="0">
                  <a:moveTo>
                    <a:pt x="0" y="1"/>
                  </a:moveTo>
                  <a:lnTo>
                    <a:pt x="0" y="8633"/>
                  </a:lnTo>
                  <a:lnTo>
                    <a:pt x="2870" y="8633"/>
                  </a:lnTo>
                  <a:lnTo>
                    <a:pt x="28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2907800" y="1487525"/>
              <a:ext cx="65500" cy="82975"/>
            </a:xfrm>
            <a:custGeom>
              <a:avLst/>
              <a:gdLst/>
              <a:ahLst/>
              <a:cxnLst/>
              <a:rect l="l" t="t" r="r" b="b"/>
              <a:pathLst>
                <a:path w="2620" h="3319" extrusionOk="0">
                  <a:moveTo>
                    <a:pt x="0" y="0"/>
                  </a:moveTo>
                  <a:lnTo>
                    <a:pt x="786" y="2917"/>
                  </a:lnTo>
                  <a:cubicBezTo>
                    <a:pt x="863" y="3185"/>
                    <a:pt x="1087" y="3319"/>
                    <a:pt x="1310" y="3319"/>
                  </a:cubicBezTo>
                  <a:cubicBezTo>
                    <a:pt x="1533" y="3319"/>
                    <a:pt x="1756" y="3185"/>
                    <a:pt x="1834" y="2917"/>
                  </a:cubicBezTo>
                  <a:lnTo>
                    <a:pt x="2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2904525" y="1163375"/>
              <a:ext cx="72050" cy="54200"/>
            </a:xfrm>
            <a:custGeom>
              <a:avLst/>
              <a:gdLst/>
              <a:ahLst/>
              <a:cxnLst/>
              <a:rect l="l" t="t" r="r" b="b"/>
              <a:pathLst>
                <a:path w="2882" h="2168" extrusionOk="0">
                  <a:moveTo>
                    <a:pt x="1084" y="0"/>
                  </a:moveTo>
                  <a:cubicBezTo>
                    <a:pt x="488" y="0"/>
                    <a:pt x="0" y="476"/>
                    <a:pt x="0" y="1084"/>
                  </a:cubicBezTo>
                  <a:lnTo>
                    <a:pt x="0" y="2167"/>
                  </a:lnTo>
                  <a:lnTo>
                    <a:pt x="2882" y="2167"/>
                  </a:lnTo>
                  <a:lnTo>
                    <a:pt x="2882" y="1084"/>
                  </a:lnTo>
                  <a:cubicBezTo>
                    <a:pt x="2882" y="488"/>
                    <a:pt x="2405" y="0"/>
                    <a:pt x="1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2515475" y="1154450"/>
              <a:ext cx="333400" cy="415850"/>
            </a:xfrm>
            <a:custGeom>
              <a:avLst/>
              <a:gdLst/>
              <a:ahLst/>
              <a:cxnLst/>
              <a:rect l="l" t="t" r="r" b="b"/>
              <a:pathLst>
                <a:path w="13336" h="16634" extrusionOk="0">
                  <a:moveTo>
                    <a:pt x="10633" y="3596"/>
                  </a:moveTo>
                  <a:cubicBezTo>
                    <a:pt x="10931" y="3596"/>
                    <a:pt x="11169" y="3834"/>
                    <a:pt x="11169" y="4131"/>
                  </a:cubicBezTo>
                  <a:cubicBezTo>
                    <a:pt x="11169" y="4429"/>
                    <a:pt x="10931" y="4667"/>
                    <a:pt x="10633" y="4667"/>
                  </a:cubicBezTo>
                  <a:lnTo>
                    <a:pt x="2715" y="4667"/>
                  </a:lnTo>
                  <a:cubicBezTo>
                    <a:pt x="2418" y="4667"/>
                    <a:pt x="2180" y="4429"/>
                    <a:pt x="2180" y="4131"/>
                  </a:cubicBezTo>
                  <a:cubicBezTo>
                    <a:pt x="2180" y="3834"/>
                    <a:pt x="2418" y="3596"/>
                    <a:pt x="2715" y="3596"/>
                  </a:cubicBezTo>
                  <a:close/>
                  <a:moveTo>
                    <a:pt x="10633" y="5775"/>
                  </a:moveTo>
                  <a:cubicBezTo>
                    <a:pt x="10931" y="5775"/>
                    <a:pt x="11169" y="6013"/>
                    <a:pt x="11169" y="6310"/>
                  </a:cubicBezTo>
                  <a:cubicBezTo>
                    <a:pt x="11169" y="6608"/>
                    <a:pt x="10931" y="6846"/>
                    <a:pt x="10633" y="6846"/>
                  </a:cubicBezTo>
                  <a:lnTo>
                    <a:pt x="2715" y="6846"/>
                  </a:lnTo>
                  <a:cubicBezTo>
                    <a:pt x="2418" y="6846"/>
                    <a:pt x="2180" y="6608"/>
                    <a:pt x="2180" y="6310"/>
                  </a:cubicBezTo>
                  <a:cubicBezTo>
                    <a:pt x="2180" y="6013"/>
                    <a:pt x="2418" y="5775"/>
                    <a:pt x="2715" y="5775"/>
                  </a:cubicBezTo>
                  <a:close/>
                  <a:moveTo>
                    <a:pt x="4870" y="11156"/>
                  </a:moveTo>
                  <a:cubicBezTo>
                    <a:pt x="5168" y="11156"/>
                    <a:pt x="5406" y="11394"/>
                    <a:pt x="5406" y="11692"/>
                  </a:cubicBezTo>
                  <a:cubicBezTo>
                    <a:pt x="5418" y="11990"/>
                    <a:pt x="5168" y="12228"/>
                    <a:pt x="4870" y="12228"/>
                  </a:cubicBezTo>
                  <a:lnTo>
                    <a:pt x="2715" y="12228"/>
                  </a:lnTo>
                  <a:cubicBezTo>
                    <a:pt x="2418" y="12228"/>
                    <a:pt x="2180" y="11990"/>
                    <a:pt x="2180" y="11692"/>
                  </a:cubicBezTo>
                  <a:cubicBezTo>
                    <a:pt x="2180" y="11394"/>
                    <a:pt x="2418" y="11156"/>
                    <a:pt x="2715" y="11156"/>
                  </a:cubicBezTo>
                  <a:close/>
                  <a:moveTo>
                    <a:pt x="4870" y="13323"/>
                  </a:moveTo>
                  <a:cubicBezTo>
                    <a:pt x="5168" y="13323"/>
                    <a:pt x="5406" y="13561"/>
                    <a:pt x="5406" y="13859"/>
                  </a:cubicBezTo>
                  <a:cubicBezTo>
                    <a:pt x="5418" y="14157"/>
                    <a:pt x="5168" y="14395"/>
                    <a:pt x="4870" y="14395"/>
                  </a:cubicBezTo>
                  <a:lnTo>
                    <a:pt x="2715" y="14395"/>
                  </a:lnTo>
                  <a:cubicBezTo>
                    <a:pt x="2418" y="14395"/>
                    <a:pt x="2180" y="14157"/>
                    <a:pt x="2180" y="13859"/>
                  </a:cubicBezTo>
                  <a:cubicBezTo>
                    <a:pt x="2180" y="13561"/>
                    <a:pt x="2418" y="13323"/>
                    <a:pt x="2715" y="13323"/>
                  </a:cubicBezTo>
                  <a:close/>
                  <a:moveTo>
                    <a:pt x="10633" y="8287"/>
                  </a:moveTo>
                  <a:cubicBezTo>
                    <a:pt x="10931" y="8287"/>
                    <a:pt x="11169" y="8525"/>
                    <a:pt x="11169" y="8823"/>
                  </a:cubicBezTo>
                  <a:cubicBezTo>
                    <a:pt x="11169" y="9120"/>
                    <a:pt x="10931" y="9358"/>
                    <a:pt x="10633" y="9358"/>
                  </a:cubicBezTo>
                  <a:lnTo>
                    <a:pt x="10454" y="9358"/>
                  </a:lnTo>
                  <a:lnTo>
                    <a:pt x="10454" y="12430"/>
                  </a:lnTo>
                  <a:cubicBezTo>
                    <a:pt x="10454" y="13514"/>
                    <a:pt x="9561" y="14407"/>
                    <a:pt x="8478" y="14407"/>
                  </a:cubicBezTo>
                  <a:cubicBezTo>
                    <a:pt x="7383" y="14407"/>
                    <a:pt x="6490" y="13514"/>
                    <a:pt x="6490" y="12430"/>
                  </a:cubicBezTo>
                  <a:lnTo>
                    <a:pt x="6490" y="9358"/>
                  </a:lnTo>
                  <a:lnTo>
                    <a:pt x="6311" y="9358"/>
                  </a:lnTo>
                  <a:cubicBezTo>
                    <a:pt x="6013" y="9358"/>
                    <a:pt x="5775" y="9120"/>
                    <a:pt x="5775" y="8823"/>
                  </a:cubicBezTo>
                  <a:cubicBezTo>
                    <a:pt x="5775" y="8525"/>
                    <a:pt x="6013" y="8287"/>
                    <a:pt x="6311" y="8287"/>
                  </a:cubicBezTo>
                  <a:close/>
                  <a:moveTo>
                    <a:pt x="1632" y="0"/>
                  </a:moveTo>
                  <a:cubicBezTo>
                    <a:pt x="739" y="0"/>
                    <a:pt x="1" y="726"/>
                    <a:pt x="1" y="1619"/>
                  </a:cubicBezTo>
                  <a:lnTo>
                    <a:pt x="1" y="15014"/>
                  </a:lnTo>
                  <a:cubicBezTo>
                    <a:pt x="1" y="15907"/>
                    <a:pt x="739" y="16633"/>
                    <a:pt x="1632" y="16633"/>
                  </a:cubicBezTo>
                  <a:lnTo>
                    <a:pt x="11705" y="16633"/>
                  </a:lnTo>
                  <a:cubicBezTo>
                    <a:pt x="12598" y="16633"/>
                    <a:pt x="13324" y="15907"/>
                    <a:pt x="13324" y="15014"/>
                  </a:cubicBezTo>
                  <a:lnTo>
                    <a:pt x="13324" y="1619"/>
                  </a:lnTo>
                  <a:cubicBezTo>
                    <a:pt x="13336" y="726"/>
                    <a:pt x="12609" y="0"/>
                    <a:pt x="11716" y="0"/>
                  </a:cubicBezTo>
                  <a:lnTo>
                    <a:pt x="10597" y="0"/>
                  </a:lnTo>
                  <a:cubicBezTo>
                    <a:pt x="10621" y="119"/>
                    <a:pt x="10633" y="238"/>
                    <a:pt x="10633" y="357"/>
                  </a:cubicBezTo>
                  <a:lnTo>
                    <a:pt x="10633" y="893"/>
                  </a:lnTo>
                  <a:cubicBezTo>
                    <a:pt x="10633" y="1786"/>
                    <a:pt x="9907" y="2512"/>
                    <a:pt x="9014" y="2512"/>
                  </a:cubicBezTo>
                  <a:lnTo>
                    <a:pt x="4335" y="2512"/>
                  </a:lnTo>
                  <a:cubicBezTo>
                    <a:pt x="3442" y="2512"/>
                    <a:pt x="2715" y="1786"/>
                    <a:pt x="2715" y="893"/>
                  </a:cubicBezTo>
                  <a:lnTo>
                    <a:pt x="2715" y="357"/>
                  </a:lnTo>
                  <a:cubicBezTo>
                    <a:pt x="2715" y="238"/>
                    <a:pt x="2727" y="119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2609250" y="1109500"/>
              <a:ext cx="144975" cy="80975"/>
            </a:xfrm>
            <a:custGeom>
              <a:avLst/>
              <a:gdLst/>
              <a:ahLst/>
              <a:cxnLst/>
              <a:rect l="l" t="t" r="r" b="b"/>
              <a:pathLst>
                <a:path w="5799" h="3239" extrusionOk="0">
                  <a:moveTo>
                    <a:pt x="2179" y="0"/>
                  </a:moveTo>
                  <a:cubicBezTo>
                    <a:pt x="1584" y="0"/>
                    <a:pt x="1096" y="476"/>
                    <a:pt x="1096" y="1084"/>
                  </a:cubicBezTo>
                  <a:cubicBezTo>
                    <a:pt x="500" y="1084"/>
                    <a:pt x="0" y="1560"/>
                    <a:pt x="0" y="2167"/>
                  </a:cubicBezTo>
                  <a:lnTo>
                    <a:pt x="0" y="2703"/>
                  </a:lnTo>
                  <a:cubicBezTo>
                    <a:pt x="48" y="3001"/>
                    <a:pt x="286" y="3239"/>
                    <a:pt x="584" y="3239"/>
                  </a:cubicBezTo>
                  <a:lnTo>
                    <a:pt x="5263" y="3239"/>
                  </a:lnTo>
                  <a:cubicBezTo>
                    <a:pt x="5560" y="3239"/>
                    <a:pt x="5799" y="3001"/>
                    <a:pt x="5799" y="2703"/>
                  </a:cubicBezTo>
                  <a:lnTo>
                    <a:pt x="5799" y="2167"/>
                  </a:lnTo>
                  <a:cubicBezTo>
                    <a:pt x="5799" y="1572"/>
                    <a:pt x="5322" y="1084"/>
                    <a:pt x="4703" y="1084"/>
                  </a:cubicBezTo>
                  <a:cubicBezTo>
                    <a:pt x="4703" y="488"/>
                    <a:pt x="4227" y="0"/>
                    <a:pt x="3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5" name="Google Shape;535;p50"/>
          <p:cNvCxnSpPr>
            <a:cxnSpLocks/>
          </p:cNvCxnSpPr>
          <p:nvPr/>
        </p:nvCxnSpPr>
        <p:spPr>
          <a:xfrm flipH="1">
            <a:off x="-49675" y="1068498"/>
            <a:ext cx="6195294" cy="2542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521;p50">
            <a:extLst>
              <a:ext uri="{FF2B5EF4-FFF2-40B4-BE49-F238E27FC236}">
                <a16:creationId xmlns:a16="http://schemas.microsoft.com/office/drawing/2014/main" id="{04E20384-9960-4D62-59E6-56AD68337C92}"/>
              </a:ext>
            </a:extLst>
          </p:cNvPr>
          <p:cNvGrpSpPr/>
          <p:nvPr/>
        </p:nvGrpSpPr>
        <p:grpSpPr>
          <a:xfrm>
            <a:off x="675542" y="2027216"/>
            <a:ext cx="507894" cy="507563"/>
            <a:chOff x="1827600" y="1109800"/>
            <a:chExt cx="460800" cy="460500"/>
          </a:xfrm>
        </p:grpSpPr>
        <p:sp>
          <p:nvSpPr>
            <p:cNvPr id="3" name="Google Shape;522;p50">
              <a:extLst>
                <a:ext uri="{FF2B5EF4-FFF2-40B4-BE49-F238E27FC236}">
                  <a16:creationId xmlns:a16="http://schemas.microsoft.com/office/drawing/2014/main" id="{E5E01804-3408-6B7F-3F88-C01C7D129377}"/>
                </a:ext>
              </a:extLst>
            </p:cNvPr>
            <p:cNvSpPr/>
            <p:nvPr/>
          </p:nvSpPr>
          <p:spPr>
            <a:xfrm>
              <a:off x="2098475" y="1380350"/>
              <a:ext cx="26800" cy="26525"/>
            </a:xfrm>
            <a:custGeom>
              <a:avLst/>
              <a:gdLst/>
              <a:ahLst/>
              <a:cxnLst/>
              <a:rect l="l" t="t" r="r" b="b"/>
              <a:pathLst>
                <a:path w="1072" h="1061" extrusionOk="0"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22"/>
                    <a:pt x="238" y="1061"/>
                    <a:pt x="536" y="1061"/>
                  </a:cubicBezTo>
                  <a:cubicBezTo>
                    <a:pt x="834" y="1061"/>
                    <a:pt x="1072" y="822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3;p50">
              <a:extLst>
                <a:ext uri="{FF2B5EF4-FFF2-40B4-BE49-F238E27FC236}">
                  <a16:creationId xmlns:a16="http://schemas.microsoft.com/office/drawing/2014/main" id="{34C34F6B-FA1D-EDAD-2BF8-6C8A630CD7EC}"/>
                </a:ext>
              </a:extLst>
            </p:cNvPr>
            <p:cNvSpPr/>
            <p:nvPr/>
          </p:nvSpPr>
          <p:spPr>
            <a:xfrm>
              <a:off x="2035650" y="125445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82"/>
                    <a:pt x="394" y="1786"/>
                    <a:pt x="894" y="1786"/>
                  </a:cubicBezTo>
                  <a:cubicBezTo>
                    <a:pt x="1382" y="1786"/>
                    <a:pt x="1787" y="1382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4;p50">
              <a:extLst>
                <a:ext uri="{FF2B5EF4-FFF2-40B4-BE49-F238E27FC236}">
                  <a16:creationId xmlns:a16="http://schemas.microsoft.com/office/drawing/2014/main" id="{B902FF3A-6EBE-EDEB-AA48-510821E19778}"/>
                </a:ext>
              </a:extLst>
            </p:cNvPr>
            <p:cNvSpPr/>
            <p:nvPr/>
          </p:nvSpPr>
          <p:spPr>
            <a:xfrm>
              <a:off x="1990725" y="1371425"/>
              <a:ext cx="26800" cy="26825"/>
            </a:xfrm>
            <a:custGeom>
              <a:avLst/>
              <a:gdLst/>
              <a:ahLst/>
              <a:cxnLst/>
              <a:rect l="l" t="t" r="r" b="b"/>
              <a:pathLst>
                <a:path w="1072" h="1073" extrusionOk="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22"/>
                    <a:pt x="238" y="1072"/>
                    <a:pt x="536" y="1072"/>
                  </a:cubicBezTo>
                  <a:cubicBezTo>
                    <a:pt x="822" y="1072"/>
                    <a:pt x="1072" y="822"/>
                    <a:pt x="1072" y="536"/>
                  </a:cubicBezTo>
                  <a:cubicBezTo>
                    <a:pt x="1072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5;p50">
              <a:extLst>
                <a:ext uri="{FF2B5EF4-FFF2-40B4-BE49-F238E27FC236}">
                  <a16:creationId xmlns:a16="http://schemas.microsoft.com/office/drawing/2014/main" id="{0A602C89-859D-5FE1-343B-99AB0B5574AC}"/>
                </a:ext>
              </a:extLst>
            </p:cNvPr>
            <p:cNvSpPr/>
            <p:nvPr/>
          </p:nvSpPr>
          <p:spPr>
            <a:xfrm>
              <a:off x="1827600" y="1109800"/>
              <a:ext cx="460800" cy="460500"/>
            </a:xfrm>
            <a:custGeom>
              <a:avLst/>
              <a:gdLst/>
              <a:ahLst/>
              <a:cxnLst/>
              <a:rect l="l" t="t" r="r" b="b"/>
              <a:pathLst>
                <a:path w="18432" h="18420" extrusionOk="0">
                  <a:moveTo>
                    <a:pt x="9228" y="2203"/>
                  </a:moveTo>
                  <a:cubicBezTo>
                    <a:pt x="10168" y="2203"/>
                    <a:pt x="11073" y="2643"/>
                    <a:pt x="11645" y="3393"/>
                  </a:cubicBezTo>
                  <a:cubicBezTo>
                    <a:pt x="11775" y="3377"/>
                    <a:pt x="11906" y="3368"/>
                    <a:pt x="12036" y="3368"/>
                  </a:cubicBezTo>
                  <a:cubicBezTo>
                    <a:pt x="12832" y="3368"/>
                    <a:pt x="13608" y="3678"/>
                    <a:pt x="14181" y="4251"/>
                  </a:cubicBezTo>
                  <a:cubicBezTo>
                    <a:pt x="14859" y="4929"/>
                    <a:pt x="15169" y="5882"/>
                    <a:pt x="15050" y="6799"/>
                  </a:cubicBezTo>
                  <a:cubicBezTo>
                    <a:pt x="15788" y="7382"/>
                    <a:pt x="16241" y="8275"/>
                    <a:pt x="16241" y="9216"/>
                  </a:cubicBezTo>
                  <a:cubicBezTo>
                    <a:pt x="16229" y="10144"/>
                    <a:pt x="15776" y="11037"/>
                    <a:pt x="15050" y="11621"/>
                  </a:cubicBezTo>
                  <a:cubicBezTo>
                    <a:pt x="15169" y="12549"/>
                    <a:pt x="14859" y="13502"/>
                    <a:pt x="14181" y="14169"/>
                  </a:cubicBezTo>
                  <a:cubicBezTo>
                    <a:pt x="13608" y="14742"/>
                    <a:pt x="12824" y="15051"/>
                    <a:pt x="12032" y="15051"/>
                  </a:cubicBezTo>
                  <a:cubicBezTo>
                    <a:pt x="11903" y="15051"/>
                    <a:pt x="11774" y="15042"/>
                    <a:pt x="11645" y="15026"/>
                  </a:cubicBezTo>
                  <a:cubicBezTo>
                    <a:pt x="11061" y="15776"/>
                    <a:pt x="10168" y="16216"/>
                    <a:pt x="9228" y="16216"/>
                  </a:cubicBezTo>
                  <a:cubicBezTo>
                    <a:pt x="8287" y="16216"/>
                    <a:pt x="7382" y="15776"/>
                    <a:pt x="6823" y="15026"/>
                  </a:cubicBezTo>
                  <a:cubicBezTo>
                    <a:pt x="6692" y="15042"/>
                    <a:pt x="6561" y="15051"/>
                    <a:pt x="6431" y="15051"/>
                  </a:cubicBezTo>
                  <a:cubicBezTo>
                    <a:pt x="5632" y="15051"/>
                    <a:pt x="4848" y="14742"/>
                    <a:pt x="4275" y="14169"/>
                  </a:cubicBezTo>
                  <a:cubicBezTo>
                    <a:pt x="3608" y="13502"/>
                    <a:pt x="3287" y="12549"/>
                    <a:pt x="3406" y="11621"/>
                  </a:cubicBezTo>
                  <a:cubicBezTo>
                    <a:pt x="2667" y="11037"/>
                    <a:pt x="2215" y="10144"/>
                    <a:pt x="2215" y="9216"/>
                  </a:cubicBezTo>
                  <a:cubicBezTo>
                    <a:pt x="2215" y="8263"/>
                    <a:pt x="2667" y="7370"/>
                    <a:pt x="3406" y="6799"/>
                  </a:cubicBezTo>
                  <a:cubicBezTo>
                    <a:pt x="3287" y="5882"/>
                    <a:pt x="3608" y="4929"/>
                    <a:pt x="4275" y="4251"/>
                  </a:cubicBezTo>
                  <a:cubicBezTo>
                    <a:pt x="4848" y="3678"/>
                    <a:pt x="5632" y="3368"/>
                    <a:pt x="6431" y="3368"/>
                  </a:cubicBezTo>
                  <a:cubicBezTo>
                    <a:pt x="6561" y="3368"/>
                    <a:pt x="6692" y="3377"/>
                    <a:pt x="6823" y="3393"/>
                  </a:cubicBezTo>
                  <a:cubicBezTo>
                    <a:pt x="7394" y="2643"/>
                    <a:pt x="8287" y="2203"/>
                    <a:pt x="9228" y="2203"/>
                  </a:cubicBezTo>
                  <a:close/>
                  <a:moveTo>
                    <a:pt x="9216" y="0"/>
                  </a:moveTo>
                  <a:cubicBezTo>
                    <a:pt x="6739" y="0"/>
                    <a:pt x="4430" y="953"/>
                    <a:pt x="2691" y="2691"/>
                  </a:cubicBezTo>
                  <a:cubicBezTo>
                    <a:pt x="953" y="4429"/>
                    <a:pt x="0" y="6739"/>
                    <a:pt x="0" y="9204"/>
                  </a:cubicBezTo>
                  <a:cubicBezTo>
                    <a:pt x="0" y="11680"/>
                    <a:pt x="953" y="13990"/>
                    <a:pt x="2691" y="15728"/>
                  </a:cubicBezTo>
                  <a:cubicBezTo>
                    <a:pt x="4430" y="17467"/>
                    <a:pt x="6739" y="18419"/>
                    <a:pt x="9216" y="18419"/>
                  </a:cubicBezTo>
                  <a:cubicBezTo>
                    <a:pt x="11680" y="18419"/>
                    <a:pt x="13990" y="17467"/>
                    <a:pt x="15729" y="15728"/>
                  </a:cubicBezTo>
                  <a:cubicBezTo>
                    <a:pt x="17479" y="13990"/>
                    <a:pt x="18431" y="11680"/>
                    <a:pt x="18431" y="9204"/>
                  </a:cubicBezTo>
                  <a:cubicBezTo>
                    <a:pt x="18431" y="6739"/>
                    <a:pt x="17479" y="4417"/>
                    <a:pt x="15729" y="2691"/>
                  </a:cubicBezTo>
                  <a:cubicBezTo>
                    <a:pt x="13990" y="953"/>
                    <a:pt x="11680" y="0"/>
                    <a:pt x="9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6;p50">
              <a:extLst>
                <a:ext uri="{FF2B5EF4-FFF2-40B4-BE49-F238E27FC236}">
                  <a16:creationId xmlns:a16="http://schemas.microsoft.com/office/drawing/2014/main" id="{74DA0B9E-3296-57DA-8F72-9086197D43F9}"/>
                </a:ext>
              </a:extLst>
            </p:cNvPr>
            <p:cNvSpPr/>
            <p:nvPr/>
          </p:nvSpPr>
          <p:spPr>
            <a:xfrm>
              <a:off x="1909450" y="1191350"/>
              <a:ext cx="297100" cy="296775"/>
            </a:xfrm>
            <a:custGeom>
              <a:avLst/>
              <a:gdLst/>
              <a:ahLst/>
              <a:cxnLst/>
              <a:rect l="l" t="t" r="r" b="b"/>
              <a:pathLst>
                <a:path w="11884" h="11871" extrusionOk="0">
                  <a:moveTo>
                    <a:pt x="2334" y="3965"/>
                  </a:moveTo>
                  <a:cubicBezTo>
                    <a:pt x="2632" y="3965"/>
                    <a:pt x="2870" y="4203"/>
                    <a:pt x="2870" y="4501"/>
                  </a:cubicBezTo>
                  <a:cubicBezTo>
                    <a:pt x="2870" y="4799"/>
                    <a:pt x="2632" y="5037"/>
                    <a:pt x="2334" y="5037"/>
                  </a:cubicBezTo>
                  <a:cubicBezTo>
                    <a:pt x="2037" y="5037"/>
                    <a:pt x="1798" y="4799"/>
                    <a:pt x="1798" y="4501"/>
                  </a:cubicBezTo>
                  <a:cubicBezTo>
                    <a:pt x="1798" y="4203"/>
                    <a:pt x="2037" y="3965"/>
                    <a:pt x="2334" y="3965"/>
                  </a:cubicBezTo>
                  <a:close/>
                  <a:moveTo>
                    <a:pt x="5942" y="1441"/>
                  </a:moveTo>
                  <a:cubicBezTo>
                    <a:pt x="7025" y="1441"/>
                    <a:pt x="7918" y="2334"/>
                    <a:pt x="7918" y="3417"/>
                  </a:cubicBezTo>
                  <a:cubicBezTo>
                    <a:pt x="7918" y="4501"/>
                    <a:pt x="7025" y="5394"/>
                    <a:pt x="5942" y="5394"/>
                  </a:cubicBezTo>
                  <a:cubicBezTo>
                    <a:pt x="4858" y="5394"/>
                    <a:pt x="3965" y="4501"/>
                    <a:pt x="3965" y="3417"/>
                  </a:cubicBezTo>
                  <a:cubicBezTo>
                    <a:pt x="3965" y="2334"/>
                    <a:pt x="4858" y="1441"/>
                    <a:pt x="5942" y="1441"/>
                  </a:cubicBezTo>
                  <a:close/>
                  <a:moveTo>
                    <a:pt x="9180" y="4322"/>
                  </a:moveTo>
                  <a:cubicBezTo>
                    <a:pt x="9478" y="4322"/>
                    <a:pt x="9716" y="4560"/>
                    <a:pt x="9716" y="4858"/>
                  </a:cubicBezTo>
                  <a:cubicBezTo>
                    <a:pt x="9716" y="5156"/>
                    <a:pt x="9478" y="5394"/>
                    <a:pt x="9180" y="5394"/>
                  </a:cubicBezTo>
                  <a:cubicBezTo>
                    <a:pt x="8883" y="5394"/>
                    <a:pt x="8645" y="5156"/>
                    <a:pt x="8645" y="4858"/>
                  </a:cubicBezTo>
                  <a:cubicBezTo>
                    <a:pt x="8645" y="4560"/>
                    <a:pt x="8883" y="4322"/>
                    <a:pt x="9180" y="4322"/>
                  </a:cubicBezTo>
                  <a:close/>
                  <a:moveTo>
                    <a:pt x="3787" y="6108"/>
                  </a:moveTo>
                  <a:cubicBezTo>
                    <a:pt x="4680" y="6108"/>
                    <a:pt x="5406" y="6846"/>
                    <a:pt x="5406" y="7739"/>
                  </a:cubicBezTo>
                  <a:cubicBezTo>
                    <a:pt x="5406" y="8632"/>
                    <a:pt x="4680" y="9359"/>
                    <a:pt x="3787" y="9359"/>
                  </a:cubicBezTo>
                  <a:cubicBezTo>
                    <a:pt x="2894" y="9359"/>
                    <a:pt x="2156" y="8632"/>
                    <a:pt x="2156" y="7739"/>
                  </a:cubicBezTo>
                  <a:cubicBezTo>
                    <a:pt x="2156" y="6846"/>
                    <a:pt x="2894" y="6108"/>
                    <a:pt x="3787" y="6108"/>
                  </a:cubicBezTo>
                  <a:close/>
                  <a:moveTo>
                    <a:pt x="8097" y="6465"/>
                  </a:moveTo>
                  <a:cubicBezTo>
                    <a:pt x="8990" y="6465"/>
                    <a:pt x="9716" y="7204"/>
                    <a:pt x="9716" y="8097"/>
                  </a:cubicBezTo>
                  <a:cubicBezTo>
                    <a:pt x="9716" y="8990"/>
                    <a:pt x="8990" y="9716"/>
                    <a:pt x="8097" y="9716"/>
                  </a:cubicBezTo>
                  <a:cubicBezTo>
                    <a:pt x="7204" y="9716"/>
                    <a:pt x="6478" y="8990"/>
                    <a:pt x="6478" y="8097"/>
                  </a:cubicBezTo>
                  <a:cubicBezTo>
                    <a:pt x="6478" y="7204"/>
                    <a:pt x="7204" y="6465"/>
                    <a:pt x="8097" y="6465"/>
                  </a:cubicBezTo>
                  <a:close/>
                  <a:moveTo>
                    <a:pt x="5942" y="0"/>
                  </a:moveTo>
                  <a:cubicBezTo>
                    <a:pt x="5251" y="0"/>
                    <a:pt x="4585" y="370"/>
                    <a:pt x="4239" y="977"/>
                  </a:cubicBezTo>
                  <a:cubicBezTo>
                    <a:pt x="4144" y="1149"/>
                    <a:pt x="3963" y="1244"/>
                    <a:pt x="3779" y="1244"/>
                  </a:cubicBezTo>
                  <a:cubicBezTo>
                    <a:pt x="3734" y="1244"/>
                    <a:pt x="3688" y="1238"/>
                    <a:pt x="3644" y="1227"/>
                  </a:cubicBezTo>
                  <a:cubicBezTo>
                    <a:pt x="3484" y="1185"/>
                    <a:pt x="3322" y="1164"/>
                    <a:pt x="3162" y="1164"/>
                  </a:cubicBezTo>
                  <a:cubicBezTo>
                    <a:pt x="2641" y="1164"/>
                    <a:pt x="2136" y="1378"/>
                    <a:pt x="1763" y="1751"/>
                  </a:cubicBezTo>
                  <a:cubicBezTo>
                    <a:pt x="1263" y="2239"/>
                    <a:pt x="1072" y="2977"/>
                    <a:pt x="1239" y="3644"/>
                  </a:cubicBezTo>
                  <a:cubicBezTo>
                    <a:pt x="1298" y="3882"/>
                    <a:pt x="1191" y="4120"/>
                    <a:pt x="989" y="4239"/>
                  </a:cubicBezTo>
                  <a:cubicBezTo>
                    <a:pt x="394" y="4596"/>
                    <a:pt x="1" y="5251"/>
                    <a:pt x="1" y="5930"/>
                  </a:cubicBezTo>
                  <a:cubicBezTo>
                    <a:pt x="1" y="6632"/>
                    <a:pt x="370" y="7287"/>
                    <a:pt x="989" y="7632"/>
                  </a:cubicBezTo>
                  <a:cubicBezTo>
                    <a:pt x="1191" y="7751"/>
                    <a:pt x="1298" y="8001"/>
                    <a:pt x="1239" y="8228"/>
                  </a:cubicBezTo>
                  <a:cubicBezTo>
                    <a:pt x="1060" y="8906"/>
                    <a:pt x="1263" y="9621"/>
                    <a:pt x="1763" y="10121"/>
                  </a:cubicBezTo>
                  <a:cubicBezTo>
                    <a:pt x="2135" y="10493"/>
                    <a:pt x="2645" y="10692"/>
                    <a:pt x="3162" y="10692"/>
                  </a:cubicBezTo>
                  <a:cubicBezTo>
                    <a:pt x="3323" y="10692"/>
                    <a:pt x="3485" y="10672"/>
                    <a:pt x="3644" y="10633"/>
                  </a:cubicBezTo>
                  <a:cubicBezTo>
                    <a:pt x="3686" y="10622"/>
                    <a:pt x="3728" y="10616"/>
                    <a:pt x="3771" y="10616"/>
                  </a:cubicBezTo>
                  <a:cubicBezTo>
                    <a:pt x="3958" y="10616"/>
                    <a:pt x="4142" y="10720"/>
                    <a:pt x="4239" y="10895"/>
                  </a:cubicBezTo>
                  <a:cubicBezTo>
                    <a:pt x="4596" y="11490"/>
                    <a:pt x="5251" y="11871"/>
                    <a:pt x="5942" y="11871"/>
                  </a:cubicBezTo>
                  <a:cubicBezTo>
                    <a:pt x="6620" y="11871"/>
                    <a:pt x="7299" y="11502"/>
                    <a:pt x="7633" y="10895"/>
                  </a:cubicBezTo>
                  <a:cubicBezTo>
                    <a:pt x="7730" y="10720"/>
                    <a:pt x="7914" y="10616"/>
                    <a:pt x="8101" y="10616"/>
                  </a:cubicBezTo>
                  <a:cubicBezTo>
                    <a:pt x="8143" y="10616"/>
                    <a:pt x="8186" y="10622"/>
                    <a:pt x="8228" y="10633"/>
                  </a:cubicBezTo>
                  <a:cubicBezTo>
                    <a:pt x="8395" y="10676"/>
                    <a:pt x="8563" y="10697"/>
                    <a:pt x="8729" y="10697"/>
                  </a:cubicBezTo>
                  <a:cubicBezTo>
                    <a:pt x="9250" y="10697"/>
                    <a:pt x="9751" y="10491"/>
                    <a:pt x="10121" y="10121"/>
                  </a:cubicBezTo>
                  <a:cubicBezTo>
                    <a:pt x="10609" y="9621"/>
                    <a:pt x="10800" y="8894"/>
                    <a:pt x="10645" y="8228"/>
                  </a:cubicBezTo>
                  <a:cubicBezTo>
                    <a:pt x="10585" y="7989"/>
                    <a:pt x="10681" y="7751"/>
                    <a:pt x="10895" y="7632"/>
                  </a:cubicBezTo>
                  <a:cubicBezTo>
                    <a:pt x="11490" y="7275"/>
                    <a:pt x="11883" y="6620"/>
                    <a:pt x="11883" y="5930"/>
                  </a:cubicBezTo>
                  <a:cubicBezTo>
                    <a:pt x="11883" y="5251"/>
                    <a:pt x="11502" y="4596"/>
                    <a:pt x="10895" y="4239"/>
                  </a:cubicBezTo>
                  <a:cubicBezTo>
                    <a:pt x="10692" y="4120"/>
                    <a:pt x="10585" y="3870"/>
                    <a:pt x="10645" y="3644"/>
                  </a:cubicBezTo>
                  <a:cubicBezTo>
                    <a:pt x="10823" y="2953"/>
                    <a:pt x="10609" y="2239"/>
                    <a:pt x="10121" y="1751"/>
                  </a:cubicBezTo>
                  <a:cubicBezTo>
                    <a:pt x="9744" y="1374"/>
                    <a:pt x="9218" y="1174"/>
                    <a:pt x="8691" y="1174"/>
                  </a:cubicBezTo>
                  <a:cubicBezTo>
                    <a:pt x="8535" y="1174"/>
                    <a:pt x="8380" y="1192"/>
                    <a:pt x="8228" y="1227"/>
                  </a:cubicBezTo>
                  <a:cubicBezTo>
                    <a:pt x="8181" y="1238"/>
                    <a:pt x="8134" y="1244"/>
                    <a:pt x="8088" y="1244"/>
                  </a:cubicBezTo>
                  <a:cubicBezTo>
                    <a:pt x="7901" y="1244"/>
                    <a:pt x="7728" y="1149"/>
                    <a:pt x="7633" y="977"/>
                  </a:cubicBezTo>
                  <a:cubicBezTo>
                    <a:pt x="7275" y="381"/>
                    <a:pt x="6620" y="0"/>
                    <a:pt x="5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15;p50">
            <a:extLst>
              <a:ext uri="{FF2B5EF4-FFF2-40B4-BE49-F238E27FC236}">
                <a16:creationId xmlns:a16="http://schemas.microsoft.com/office/drawing/2014/main" id="{07B3EB68-ECFD-ACB1-1152-C67C2A4FF819}"/>
              </a:ext>
            </a:extLst>
          </p:cNvPr>
          <p:cNvSpPr txBox="1">
            <a:spLocks/>
          </p:cNvSpPr>
          <p:nvPr/>
        </p:nvSpPr>
        <p:spPr>
          <a:xfrm>
            <a:off x="5492176" y="3463416"/>
            <a:ext cx="3208935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"/>
              <a:buNone/>
              <a:defRPr sz="2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"/>
              <a:buNone/>
              <a:defRPr sz="1400" b="1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r>
              <a:rPr lang="en-IN" dirty="0"/>
              <a:t>Limited Scope</a:t>
            </a:r>
          </a:p>
        </p:txBody>
      </p:sp>
    </p:spTree>
    <p:extLst>
      <p:ext uri="{BB962C8B-B14F-4D97-AF65-F5344CB8AC3E}">
        <p14:creationId xmlns:p14="http://schemas.microsoft.com/office/powerpoint/2010/main" val="107277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5"/>
          <p:cNvSpPr txBox="1">
            <a:spLocks noGrp="1"/>
          </p:cNvSpPr>
          <p:nvPr>
            <p:ph type="title"/>
          </p:nvPr>
        </p:nvSpPr>
        <p:spPr>
          <a:xfrm>
            <a:off x="714175" y="393150"/>
            <a:ext cx="5728800" cy="15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1027" name="Google Shape;1027;p75"/>
          <p:cNvCxnSpPr/>
          <p:nvPr/>
        </p:nvCxnSpPr>
        <p:spPr>
          <a:xfrm rot="10800000">
            <a:off x="833575" y="1746350"/>
            <a:ext cx="8405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1" name="Google Shape;1041;p75"/>
          <p:cNvGrpSpPr/>
          <p:nvPr/>
        </p:nvGrpSpPr>
        <p:grpSpPr>
          <a:xfrm>
            <a:off x="7081599" y="3223746"/>
            <a:ext cx="1348237" cy="1325764"/>
            <a:chOff x="573275" y="2491500"/>
            <a:chExt cx="956400" cy="940325"/>
          </a:xfrm>
        </p:grpSpPr>
        <p:sp>
          <p:nvSpPr>
            <p:cNvPr id="1042" name="Google Shape;1042;p75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b="1"/>
              <a:t>contents</a:t>
            </a:r>
            <a:endParaRPr b="1"/>
          </a:p>
        </p:txBody>
      </p:sp>
      <p:cxnSp>
        <p:nvCxnSpPr>
          <p:cNvPr id="430" name="Google Shape;430;p43"/>
          <p:cNvCxnSpPr/>
          <p:nvPr/>
        </p:nvCxnSpPr>
        <p:spPr>
          <a:xfrm rot="10800000">
            <a:off x="-49500" y="1093925"/>
            <a:ext cx="4431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3"/>
          <p:cNvSpPr txBox="1">
            <a:spLocks noGrp="1"/>
          </p:cNvSpPr>
          <p:nvPr>
            <p:ph type="title" idx="2"/>
          </p:nvPr>
        </p:nvSpPr>
        <p:spPr>
          <a:xfrm>
            <a:off x="714175" y="1552650"/>
            <a:ext cx="949545" cy="90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subTitle" idx="3"/>
          </p:nvPr>
        </p:nvSpPr>
        <p:spPr>
          <a:xfrm>
            <a:off x="1779050" y="1894325"/>
            <a:ext cx="219438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AutoTrain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title" idx="4"/>
          </p:nvPr>
        </p:nvSpPr>
        <p:spPr>
          <a:xfrm>
            <a:off x="4369375" y="1552600"/>
            <a:ext cx="949545" cy="90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6" name="Google Shape;436;p43"/>
          <p:cNvSpPr txBox="1">
            <a:spLocks noGrp="1"/>
          </p:cNvSpPr>
          <p:nvPr>
            <p:ph type="subTitle" idx="6"/>
          </p:nvPr>
        </p:nvSpPr>
        <p:spPr>
          <a:xfrm>
            <a:off x="5434375" y="1910687"/>
            <a:ext cx="3273690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Various Features of AutoTrain &amp; Hands-on</a:t>
            </a:r>
            <a:endParaRPr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title" idx="7"/>
          </p:nvPr>
        </p:nvSpPr>
        <p:spPr>
          <a:xfrm>
            <a:off x="714175" y="3183475"/>
            <a:ext cx="949545" cy="90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9"/>
          </p:nvPr>
        </p:nvSpPr>
        <p:spPr>
          <a:xfrm>
            <a:off x="1807906" y="3560875"/>
            <a:ext cx="2194383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Usecases of AutoTrain </a:t>
            </a:r>
            <a:endParaRPr dirty="0"/>
          </a:p>
        </p:txBody>
      </p:sp>
      <p:sp>
        <p:nvSpPr>
          <p:cNvPr id="440" name="Google Shape;440;p43"/>
          <p:cNvSpPr txBox="1">
            <a:spLocks noGrp="1"/>
          </p:cNvSpPr>
          <p:nvPr>
            <p:ph type="title" idx="13"/>
          </p:nvPr>
        </p:nvSpPr>
        <p:spPr>
          <a:xfrm>
            <a:off x="4369375" y="3183425"/>
            <a:ext cx="949545" cy="90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15"/>
          </p:nvPr>
        </p:nvSpPr>
        <p:spPr>
          <a:xfrm>
            <a:off x="5434376" y="3560875"/>
            <a:ext cx="2571940" cy="447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Limitations &amp; Future Directions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4851225" y="3019996"/>
            <a:ext cx="3638901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</a:t>
            </a:r>
            <a:r>
              <a:rPr lang="en" b="1" dirty="0"/>
              <a:t>AutoTrain</a:t>
            </a:r>
            <a:endParaRPr b="1" dirty="0"/>
          </a:p>
        </p:txBody>
      </p:sp>
      <p:sp>
        <p:nvSpPr>
          <p:cNvPr id="471" name="Google Shape;471;p47"/>
          <p:cNvSpPr txBox="1">
            <a:spLocks noGrp="1"/>
          </p:cNvSpPr>
          <p:nvPr>
            <p:ph type="title" idx="2"/>
          </p:nvPr>
        </p:nvSpPr>
        <p:spPr>
          <a:xfrm>
            <a:off x="4851225" y="1362375"/>
            <a:ext cx="11178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3" name="Google Shape;47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686" r="35693" b="8809"/>
          <a:stretch/>
        </p:blipFill>
        <p:spPr>
          <a:xfrm>
            <a:off x="618850" y="503050"/>
            <a:ext cx="3638902" cy="3772625"/>
          </a:xfrm>
          <a:prstGeom prst="rect">
            <a:avLst/>
          </a:prstGeom>
        </p:spPr>
      </p:pic>
      <p:cxnSp>
        <p:nvCxnSpPr>
          <p:cNvPr id="474" name="Google Shape;474;p47"/>
          <p:cNvCxnSpPr/>
          <p:nvPr/>
        </p:nvCxnSpPr>
        <p:spPr>
          <a:xfrm rot="10800000">
            <a:off x="619200" y="4452050"/>
            <a:ext cx="852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9;p40">
            <a:extLst>
              <a:ext uri="{FF2B5EF4-FFF2-40B4-BE49-F238E27FC236}">
                <a16:creationId xmlns:a16="http://schemas.microsoft.com/office/drawing/2014/main" id="{F271D75A-3ACF-F8CF-B62D-A7795434BB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5239" t="52178" r="8000"/>
          <a:stretch/>
        </p:blipFill>
        <p:spPr>
          <a:xfrm>
            <a:off x="5710205" y="1357748"/>
            <a:ext cx="3274687" cy="160740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5"/>
          <p:cNvSpPr txBox="1">
            <a:spLocks noGrp="1"/>
          </p:cNvSpPr>
          <p:nvPr>
            <p:ph type="title"/>
          </p:nvPr>
        </p:nvSpPr>
        <p:spPr>
          <a:xfrm>
            <a:off x="6005110" y="1569254"/>
            <a:ext cx="4177800" cy="13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What is </a:t>
            </a:r>
            <a:br>
              <a:rPr lang="en" sz="4000" dirty="0"/>
            </a:b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D0371-3254-DDAD-BB7F-7F17413D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21" y="1662855"/>
            <a:ext cx="3628341" cy="1958237"/>
          </a:xfrm>
          <a:prstGeom prst="rect">
            <a:avLst/>
          </a:prstGeom>
        </p:spPr>
      </p:pic>
      <p:sp>
        <p:nvSpPr>
          <p:cNvPr id="10" name="Google Shape;457;p45">
            <a:extLst>
              <a:ext uri="{FF2B5EF4-FFF2-40B4-BE49-F238E27FC236}">
                <a16:creationId xmlns:a16="http://schemas.microsoft.com/office/drawing/2014/main" id="{7849404F-9B65-86B6-FBA8-6A1B047F5761}"/>
              </a:ext>
            </a:extLst>
          </p:cNvPr>
          <p:cNvSpPr txBox="1">
            <a:spLocks/>
          </p:cNvSpPr>
          <p:nvPr/>
        </p:nvSpPr>
        <p:spPr>
          <a:xfrm>
            <a:off x="159108" y="1032892"/>
            <a:ext cx="5290927" cy="35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ntumruy Pro"/>
              <a:buNone/>
              <a:defRPr sz="1400" b="0" i="0" u="none" strike="noStrike" cap="non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chemeClr val="bg1"/>
                </a:solidFill>
                <a:effectLst/>
                <a:latin typeface="Söhne"/>
              </a:rPr>
              <a:t>AutoTrain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 is machine learning tool developed by Hugging Face that automates the training and optimization of machine learning models.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öhne"/>
              </a:rPr>
              <a:t>Q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uickly and easily train models without configuring hyperparameters, loss functions,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upports various types of machine learning tasks like classification, regression, and sequence labeling.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öhne"/>
              </a:rPr>
              <a:t>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upports automatic model selection and hyperparameter tuning to optimize model performance.</a:t>
            </a:r>
          </a:p>
          <a:p>
            <a:pPr marL="0" indent="0" algn="just"/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>
            <a:spLocks noGrp="1"/>
          </p:cNvSpPr>
          <p:nvPr>
            <p:ph type="title"/>
          </p:nvPr>
        </p:nvSpPr>
        <p:spPr>
          <a:xfrm>
            <a:off x="1278625" y="529693"/>
            <a:ext cx="7865375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to use Autotrain: </a:t>
            </a:r>
            <a:endParaRPr dirty="0"/>
          </a:p>
        </p:txBody>
      </p:sp>
      <p:cxnSp>
        <p:nvCxnSpPr>
          <p:cNvPr id="465" name="Google Shape;465;p46"/>
          <p:cNvCxnSpPr/>
          <p:nvPr/>
        </p:nvCxnSpPr>
        <p:spPr>
          <a:xfrm rot="10800000">
            <a:off x="1389900" y="1227035"/>
            <a:ext cx="7754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080D210-BA2E-430E-53B9-8CF0928C9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750" y="1462308"/>
            <a:ext cx="7376277" cy="2365800"/>
          </a:xfrm>
        </p:spPr>
        <p:txBody>
          <a:bodyPr/>
          <a:lstStyle/>
          <a:p>
            <a:r>
              <a:rPr lang="en-IN" sz="1800" dirty="0"/>
              <a:t>Rapid Prototyping – Helps you </a:t>
            </a:r>
            <a:r>
              <a:rPr lang="en-US" sz="1800" dirty="0"/>
              <a:t>high quality model in a short amount of time.</a:t>
            </a:r>
          </a:p>
          <a:p>
            <a:r>
              <a:rPr lang="en-US" sz="1800" dirty="0"/>
              <a:t>Resource Limitation - Automate the process of hyperparameter tuning, which is time consuming and resource intensive.</a:t>
            </a:r>
          </a:p>
          <a:p>
            <a:r>
              <a:rPr lang="en-US" sz="1800" dirty="0"/>
              <a:t>Quick Model Analysis - </a:t>
            </a:r>
            <a:r>
              <a:rPr lang="en-US" sz="1800" dirty="0" err="1"/>
              <a:t>Autotrain</a:t>
            </a:r>
            <a:r>
              <a:rPr lang="en-US" sz="1800" dirty="0"/>
              <a:t> </a:t>
            </a:r>
            <a:r>
              <a:rPr lang="en-US" sz="1800" dirty="0" err="1"/>
              <a:t>Huggingface</a:t>
            </a:r>
            <a:r>
              <a:rPr lang="en-US" sz="1800" dirty="0"/>
              <a:t> can help you quickly create and evaluate multiple models.</a:t>
            </a:r>
          </a:p>
          <a:p>
            <a:r>
              <a:rPr lang="en-US" sz="1800" dirty="0"/>
              <a:t> </a:t>
            </a:r>
            <a:r>
              <a:rPr lang="en-US" sz="1800" dirty="0" err="1"/>
              <a:t>Autotrain</a:t>
            </a:r>
            <a:r>
              <a:rPr lang="en-US" sz="1800" dirty="0"/>
              <a:t> Hf can be beneficial where you need to train a high-quality  model quickly and with limited resources, or when you need to explore multiple models.</a:t>
            </a:r>
            <a:endParaRPr lang="en-IN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>
            <a:spLocks noGrp="1"/>
          </p:cNvSpPr>
          <p:nvPr>
            <p:ph type="title"/>
          </p:nvPr>
        </p:nvSpPr>
        <p:spPr>
          <a:xfrm>
            <a:off x="-49625" y="5212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Advantages of </a:t>
            </a:r>
            <a:r>
              <a:rPr lang="en-IN" dirty="0" err="1"/>
              <a:t>AutoTrain</a:t>
            </a:r>
            <a:endParaRPr dirty="0"/>
          </a:p>
        </p:txBody>
      </p:sp>
      <p:cxnSp>
        <p:nvCxnSpPr>
          <p:cNvPr id="482" name="Google Shape;482;p48"/>
          <p:cNvCxnSpPr/>
          <p:nvPr/>
        </p:nvCxnSpPr>
        <p:spPr>
          <a:xfrm rot="10800000">
            <a:off x="-49625" y="1161788"/>
            <a:ext cx="5329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DA521EAF-41A4-2754-9B80-E1AAA5EDCD82}"/>
              </a:ext>
            </a:extLst>
          </p:cNvPr>
          <p:cNvSpPr txBox="1">
            <a:spLocks/>
          </p:cNvSpPr>
          <p:nvPr/>
        </p:nvSpPr>
        <p:spPr>
          <a:xfrm>
            <a:off x="3924701" y="3158290"/>
            <a:ext cx="4580321" cy="292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pPr marL="114300" indent="0">
              <a:buNone/>
            </a:pPr>
            <a:endParaRPr lang="en-IN" sz="1800" dirty="0"/>
          </a:p>
          <a:p>
            <a:r>
              <a:rPr lang="en-IN" sz="1800" dirty="0"/>
              <a:t>Automated Hyperparameter Tuning</a:t>
            </a:r>
          </a:p>
          <a:p>
            <a:r>
              <a:rPr lang="en-IN" sz="1800" dirty="0"/>
              <a:t>Evaluation metrics for the model</a:t>
            </a:r>
          </a:p>
          <a:p>
            <a:r>
              <a:rPr lang="en-IN" sz="1800" dirty="0"/>
              <a:t>Community Support</a:t>
            </a:r>
          </a:p>
          <a:p>
            <a:r>
              <a:rPr lang="en-IN" sz="1800" dirty="0"/>
              <a:t>Cost Effectiveness</a:t>
            </a:r>
          </a:p>
          <a:p>
            <a:pPr marL="114300" indent="0">
              <a:buNone/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C5BF6-960F-83B1-EBA6-184ACCB1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15" y="1396785"/>
            <a:ext cx="6249370" cy="202961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5E2A1D-15CA-5F59-7BD8-3BE7B2F6B297}"/>
              </a:ext>
            </a:extLst>
          </p:cNvPr>
          <p:cNvSpPr txBox="1">
            <a:spLocks/>
          </p:cNvSpPr>
          <p:nvPr/>
        </p:nvSpPr>
        <p:spPr>
          <a:xfrm>
            <a:off x="170266" y="3506223"/>
            <a:ext cx="3902004" cy="292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●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○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tumruy Pro"/>
              <a:buChar char="■"/>
              <a:defRPr sz="16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r>
              <a:rPr lang="en-IN" sz="1800" dirty="0"/>
              <a:t>Easy to Use</a:t>
            </a:r>
          </a:p>
          <a:p>
            <a:r>
              <a:rPr lang="en-IN" sz="1800" dirty="0"/>
              <a:t>Time Efficient</a:t>
            </a:r>
          </a:p>
          <a:p>
            <a:r>
              <a:rPr lang="en-IN" sz="1800" dirty="0"/>
              <a:t>Less Resource Intensive</a:t>
            </a:r>
          </a:p>
          <a:p>
            <a:r>
              <a:rPr lang="en-IN" sz="1800" dirty="0"/>
              <a:t>Improved Model Performance</a:t>
            </a:r>
          </a:p>
          <a:p>
            <a:pPr marL="114300" indent="0">
              <a:buNone/>
            </a:pPr>
            <a:endParaRPr lang="en-IN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446405" y="2571750"/>
            <a:ext cx="4983891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Best Part about Autotrain:</a:t>
            </a:r>
            <a:br>
              <a:rPr lang="en" b="1" dirty="0"/>
            </a:br>
            <a:br>
              <a:rPr lang="en" b="1" dirty="0"/>
            </a:br>
            <a:r>
              <a:rPr lang="en" b="1" dirty="0">
                <a:solidFill>
                  <a:srgbClr val="FF0000"/>
                </a:solidFill>
              </a:rPr>
              <a:t>Deployment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473" name="Google Shape;47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686" r="35693" b="8809"/>
          <a:stretch/>
        </p:blipFill>
        <p:spPr>
          <a:xfrm>
            <a:off x="5300817" y="461260"/>
            <a:ext cx="3638902" cy="3772625"/>
          </a:xfrm>
          <a:prstGeom prst="rect">
            <a:avLst/>
          </a:prstGeom>
        </p:spPr>
      </p:pic>
      <p:cxnSp>
        <p:nvCxnSpPr>
          <p:cNvPr id="474" name="Google Shape;474;p47"/>
          <p:cNvCxnSpPr/>
          <p:nvPr/>
        </p:nvCxnSpPr>
        <p:spPr>
          <a:xfrm rot="10800000">
            <a:off x="619200" y="4452050"/>
            <a:ext cx="852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4175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8"/>
          <p:cNvSpPr txBox="1">
            <a:spLocks noGrp="1"/>
          </p:cNvSpPr>
          <p:nvPr>
            <p:ph type="title"/>
          </p:nvPr>
        </p:nvSpPr>
        <p:spPr>
          <a:xfrm>
            <a:off x="1850065" y="1315901"/>
            <a:ext cx="4620014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Features of </a:t>
            </a:r>
            <a:r>
              <a:rPr lang="en" b="1" dirty="0"/>
              <a:t>AutoTrain</a:t>
            </a:r>
            <a:endParaRPr b="1" dirty="0"/>
          </a:p>
        </p:txBody>
      </p:sp>
      <p:sp>
        <p:nvSpPr>
          <p:cNvPr id="766" name="Google Shape;766;p58"/>
          <p:cNvSpPr txBox="1">
            <a:spLocks noGrp="1"/>
          </p:cNvSpPr>
          <p:nvPr>
            <p:ph type="title" idx="2"/>
          </p:nvPr>
        </p:nvSpPr>
        <p:spPr>
          <a:xfrm>
            <a:off x="6623300" y="816025"/>
            <a:ext cx="11178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768" name="Google Shape;768;p5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9172" b="19178"/>
          <a:stretch/>
        </p:blipFill>
        <p:spPr>
          <a:xfrm>
            <a:off x="1069400" y="2116600"/>
            <a:ext cx="6671698" cy="2313599"/>
          </a:xfrm>
          <a:prstGeom prst="rect">
            <a:avLst/>
          </a:prstGeom>
        </p:spPr>
      </p:pic>
      <p:grpSp>
        <p:nvGrpSpPr>
          <p:cNvPr id="769" name="Google Shape;769;p58"/>
          <p:cNvGrpSpPr/>
          <p:nvPr/>
        </p:nvGrpSpPr>
        <p:grpSpPr>
          <a:xfrm>
            <a:off x="526063" y="1493406"/>
            <a:ext cx="1200378" cy="1180390"/>
            <a:chOff x="573275" y="2491500"/>
            <a:chExt cx="956400" cy="940325"/>
          </a:xfrm>
        </p:grpSpPr>
        <p:sp>
          <p:nvSpPr>
            <p:cNvPr id="770" name="Google Shape;770;p58"/>
            <p:cNvSpPr/>
            <p:nvPr/>
          </p:nvSpPr>
          <p:spPr>
            <a:xfrm>
              <a:off x="573275" y="2491500"/>
              <a:ext cx="956400" cy="940325"/>
            </a:xfrm>
            <a:custGeom>
              <a:avLst/>
              <a:gdLst/>
              <a:ahLst/>
              <a:cxnLst/>
              <a:rect l="l" t="t" r="r" b="b"/>
              <a:pathLst>
                <a:path w="38256" h="37613" extrusionOk="0">
                  <a:moveTo>
                    <a:pt x="19113" y="555"/>
                  </a:moveTo>
                  <a:cubicBezTo>
                    <a:pt x="19180" y="555"/>
                    <a:pt x="19246" y="557"/>
                    <a:pt x="19312" y="560"/>
                  </a:cubicBezTo>
                  <a:cubicBezTo>
                    <a:pt x="21396" y="679"/>
                    <a:pt x="23265" y="2668"/>
                    <a:pt x="23956" y="5478"/>
                  </a:cubicBezTo>
                  <a:cubicBezTo>
                    <a:pt x="21687" y="7024"/>
                    <a:pt x="20413" y="7921"/>
                    <a:pt x="18994" y="7921"/>
                  </a:cubicBezTo>
                  <a:cubicBezTo>
                    <a:pt x="17680" y="7921"/>
                    <a:pt x="16243" y="7152"/>
                    <a:pt x="13776" y="5418"/>
                  </a:cubicBezTo>
                  <a:cubicBezTo>
                    <a:pt x="14942" y="2393"/>
                    <a:pt x="16993" y="555"/>
                    <a:pt x="19113" y="555"/>
                  </a:cubicBezTo>
                  <a:close/>
                  <a:moveTo>
                    <a:pt x="24325" y="6061"/>
                  </a:moveTo>
                  <a:cubicBezTo>
                    <a:pt x="24623" y="7204"/>
                    <a:pt x="24861" y="8145"/>
                    <a:pt x="25158" y="9252"/>
                  </a:cubicBezTo>
                  <a:cubicBezTo>
                    <a:pt x="23837" y="8728"/>
                    <a:pt x="22718" y="8299"/>
                    <a:pt x="21456" y="7799"/>
                  </a:cubicBezTo>
                  <a:cubicBezTo>
                    <a:pt x="22432" y="7204"/>
                    <a:pt x="23301" y="6692"/>
                    <a:pt x="24325" y="6061"/>
                  </a:cubicBezTo>
                  <a:close/>
                  <a:moveTo>
                    <a:pt x="13455" y="5942"/>
                  </a:moveTo>
                  <a:cubicBezTo>
                    <a:pt x="14633" y="6656"/>
                    <a:pt x="15633" y="7264"/>
                    <a:pt x="16717" y="7918"/>
                  </a:cubicBezTo>
                  <a:cubicBezTo>
                    <a:pt x="15181" y="8692"/>
                    <a:pt x="13812" y="9383"/>
                    <a:pt x="12240" y="10181"/>
                  </a:cubicBezTo>
                  <a:cubicBezTo>
                    <a:pt x="12657" y="8728"/>
                    <a:pt x="13026" y="7418"/>
                    <a:pt x="13455" y="5942"/>
                  </a:cubicBezTo>
                  <a:close/>
                  <a:moveTo>
                    <a:pt x="16939" y="8734"/>
                  </a:moveTo>
                  <a:cubicBezTo>
                    <a:pt x="17416" y="8734"/>
                    <a:pt x="17827" y="8901"/>
                    <a:pt x="18181" y="9228"/>
                  </a:cubicBezTo>
                  <a:cubicBezTo>
                    <a:pt x="17594" y="10021"/>
                    <a:pt x="16873" y="10195"/>
                    <a:pt x="16116" y="10195"/>
                  </a:cubicBezTo>
                  <a:cubicBezTo>
                    <a:pt x="15523" y="10195"/>
                    <a:pt x="14907" y="10088"/>
                    <a:pt x="14316" y="10088"/>
                  </a:cubicBezTo>
                  <a:cubicBezTo>
                    <a:pt x="14223" y="10088"/>
                    <a:pt x="14130" y="10091"/>
                    <a:pt x="14038" y="10097"/>
                  </a:cubicBezTo>
                  <a:cubicBezTo>
                    <a:pt x="15210" y="9176"/>
                    <a:pt x="16162" y="8734"/>
                    <a:pt x="16939" y="8734"/>
                  </a:cubicBezTo>
                  <a:close/>
                  <a:moveTo>
                    <a:pt x="21338" y="8676"/>
                  </a:moveTo>
                  <a:cubicBezTo>
                    <a:pt x="22937" y="8676"/>
                    <a:pt x="24808" y="9589"/>
                    <a:pt x="25420" y="11050"/>
                  </a:cubicBezTo>
                  <a:cubicBezTo>
                    <a:pt x="23325" y="10502"/>
                    <a:pt x="21063" y="11181"/>
                    <a:pt x="19455" y="9288"/>
                  </a:cubicBezTo>
                  <a:cubicBezTo>
                    <a:pt x="19927" y="8868"/>
                    <a:pt x="20604" y="8676"/>
                    <a:pt x="21338" y="8676"/>
                  </a:cubicBezTo>
                  <a:close/>
                  <a:moveTo>
                    <a:pt x="8730" y="4552"/>
                  </a:moveTo>
                  <a:cubicBezTo>
                    <a:pt x="10092" y="4552"/>
                    <a:pt x="11477" y="5146"/>
                    <a:pt x="12895" y="5740"/>
                  </a:cubicBezTo>
                  <a:cubicBezTo>
                    <a:pt x="12490" y="7180"/>
                    <a:pt x="12169" y="8490"/>
                    <a:pt x="11764" y="9788"/>
                  </a:cubicBezTo>
                  <a:cubicBezTo>
                    <a:pt x="11669" y="10062"/>
                    <a:pt x="11347" y="10395"/>
                    <a:pt x="11073" y="10454"/>
                  </a:cubicBezTo>
                  <a:cubicBezTo>
                    <a:pt x="9097" y="10943"/>
                    <a:pt x="7108" y="11359"/>
                    <a:pt x="5096" y="11812"/>
                  </a:cubicBezTo>
                  <a:cubicBezTo>
                    <a:pt x="4096" y="9669"/>
                    <a:pt x="4370" y="6942"/>
                    <a:pt x="5882" y="5644"/>
                  </a:cubicBezTo>
                  <a:cubicBezTo>
                    <a:pt x="6822" y="4847"/>
                    <a:pt x="7770" y="4552"/>
                    <a:pt x="8730" y="4552"/>
                  </a:cubicBezTo>
                  <a:close/>
                  <a:moveTo>
                    <a:pt x="29713" y="4445"/>
                  </a:moveTo>
                  <a:cubicBezTo>
                    <a:pt x="31538" y="4445"/>
                    <a:pt x="32842" y="5450"/>
                    <a:pt x="33076" y="7383"/>
                  </a:cubicBezTo>
                  <a:cubicBezTo>
                    <a:pt x="33278" y="9145"/>
                    <a:pt x="33016" y="10966"/>
                    <a:pt x="32957" y="12895"/>
                  </a:cubicBezTo>
                  <a:cubicBezTo>
                    <a:pt x="31207" y="12431"/>
                    <a:pt x="29933" y="12074"/>
                    <a:pt x="28647" y="11764"/>
                  </a:cubicBezTo>
                  <a:cubicBezTo>
                    <a:pt x="26944" y="11347"/>
                    <a:pt x="25849" y="10347"/>
                    <a:pt x="25539" y="8573"/>
                  </a:cubicBezTo>
                  <a:cubicBezTo>
                    <a:pt x="25516" y="8395"/>
                    <a:pt x="25480" y="8216"/>
                    <a:pt x="25444" y="8038"/>
                  </a:cubicBezTo>
                  <a:cubicBezTo>
                    <a:pt x="24849" y="5573"/>
                    <a:pt x="24849" y="5573"/>
                    <a:pt x="27278" y="4859"/>
                  </a:cubicBezTo>
                  <a:cubicBezTo>
                    <a:pt x="27849" y="4692"/>
                    <a:pt x="28433" y="4549"/>
                    <a:pt x="29028" y="4489"/>
                  </a:cubicBezTo>
                  <a:cubicBezTo>
                    <a:pt x="29263" y="4460"/>
                    <a:pt x="29492" y="4445"/>
                    <a:pt x="29713" y="4445"/>
                  </a:cubicBezTo>
                  <a:close/>
                  <a:moveTo>
                    <a:pt x="15232" y="10763"/>
                  </a:moveTo>
                  <a:cubicBezTo>
                    <a:pt x="15505" y="10763"/>
                    <a:pt x="15801" y="10764"/>
                    <a:pt x="16122" y="10764"/>
                  </a:cubicBezTo>
                  <a:cubicBezTo>
                    <a:pt x="14550" y="12181"/>
                    <a:pt x="13145" y="13431"/>
                    <a:pt x="11550" y="14860"/>
                  </a:cubicBezTo>
                  <a:cubicBezTo>
                    <a:pt x="11925" y="10907"/>
                    <a:pt x="11737" y="10763"/>
                    <a:pt x="15232" y="10763"/>
                  </a:cubicBezTo>
                  <a:close/>
                  <a:moveTo>
                    <a:pt x="21503" y="11121"/>
                  </a:moveTo>
                  <a:cubicBezTo>
                    <a:pt x="22896" y="11300"/>
                    <a:pt x="23944" y="11395"/>
                    <a:pt x="24980" y="11597"/>
                  </a:cubicBezTo>
                  <a:cubicBezTo>
                    <a:pt x="25218" y="11645"/>
                    <a:pt x="25516" y="12074"/>
                    <a:pt x="25539" y="12359"/>
                  </a:cubicBezTo>
                  <a:cubicBezTo>
                    <a:pt x="25694" y="13431"/>
                    <a:pt x="25742" y="14514"/>
                    <a:pt x="25825" y="15586"/>
                  </a:cubicBezTo>
                  <a:cubicBezTo>
                    <a:pt x="25718" y="15622"/>
                    <a:pt x="25635" y="15634"/>
                    <a:pt x="25527" y="15657"/>
                  </a:cubicBezTo>
                  <a:cubicBezTo>
                    <a:pt x="24277" y="14253"/>
                    <a:pt x="23015" y="12824"/>
                    <a:pt x="21503" y="11121"/>
                  </a:cubicBezTo>
                  <a:close/>
                  <a:moveTo>
                    <a:pt x="11169" y="10943"/>
                  </a:moveTo>
                  <a:cubicBezTo>
                    <a:pt x="9990" y="13145"/>
                    <a:pt x="8906" y="15181"/>
                    <a:pt x="7704" y="17432"/>
                  </a:cubicBezTo>
                  <a:cubicBezTo>
                    <a:pt x="6882" y="15884"/>
                    <a:pt x="6049" y="14336"/>
                    <a:pt x="5061" y="12479"/>
                  </a:cubicBezTo>
                  <a:cubicBezTo>
                    <a:pt x="7228" y="11931"/>
                    <a:pt x="9156" y="11455"/>
                    <a:pt x="11169" y="10943"/>
                  </a:cubicBezTo>
                  <a:close/>
                  <a:moveTo>
                    <a:pt x="28456" y="12264"/>
                  </a:moveTo>
                  <a:lnTo>
                    <a:pt x="28456" y="12264"/>
                  </a:lnTo>
                  <a:cubicBezTo>
                    <a:pt x="29730" y="12609"/>
                    <a:pt x="31016" y="12967"/>
                    <a:pt x="32600" y="13419"/>
                  </a:cubicBezTo>
                  <a:cubicBezTo>
                    <a:pt x="31778" y="14979"/>
                    <a:pt x="31064" y="16360"/>
                    <a:pt x="30302" y="17824"/>
                  </a:cubicBezTo>
                  <a:cubicBezTo>
                    <a:pt x="29659" y="15860"/>
                    <a:pt x="29087" y="14157"/>
                    <a:pt x="28456" y="12264"/>
                  </a:cubicBezTo>
                  <a:close/>
                  <a:moveTo>
                    <a:pt x="10740" y="12550"/>
                  </a:moveTo>
                  <a:cubicBezTo>
                    <a:pt x="11157" y="15205"/>
                    <a:pt x="10728" y="16134"/>
                    <a:pt x="8311" y="17967"/>
                  </a:cubicBezTo>
                  <a:cubicBezTo>
                    <a:pt x="9109" y="16169"/>
                    <a:pt x="9930" y="14348"/>
                    <a:pt x="10740" y="12550"/>
                  </a:cubicBezTo>
                  <a:close/>
                  <a:moveTo>
                    <a:pt x="26194" y="11943"/>
                  </a:moveTo>
                  <a:lnTo>
                    <a:pt x="26194" y="11943"/>
                  </a:lnTo>
                  <a:cubicBezTo>
                    <a:pt x="28635" y="12252"/>
                    <a:pt x="30278" y="17408"/>
                    <a:pt x="28683" y="19670"/>
                  </a:cubicBezTo>
                  <a:cubicBezTo>
                    <a:pt x="25873" y="17658"/>
                    <a:pt x="26301" y="14729"/>
                    <a:pt x="26194" y="11943"/>
                  </a:cubicBezTo>
                  <a:close/>
                  <a:moveTo>
                    <a:pt x="10526" y="17372"/>
                  </a:moveTo>
                  <a:cubicBezTo>
                    <a:pt x="10466" y="18277"/>
                    <a:pt x="10407" y="19146"/>
                    <a:pt x="10347" y="19991"/>
                  </a:cubicBezTo>
                  <a:cubicBezTo>
                    <a:pt x="10335" y="20170"/>
                    <a:pt x="10240" y="20337"/>
                    <a:pt x="10180" y="20515"/>
                  </a:cubicBezTo>
                  <a:cubicBezTo>
                    <a:pt x="8573" y="19325"/>
                    <a:pt x="8513" y="18670"/>
                    <a:pt x="10526" y="17372"/>
                  </a:cubicBezTo>
                  <a:close/>
                  <a:moveTo>
                    <a:pt x="26349" y="17908"/>
                  </a:moveTo>
                  <a:lnTo>
                    <a:pt x="26349" y="17908"/>
                  </a:lnTo>
                  <a:cubicBezTo>
                    <a:pt x="28385" y="20456"/>
                    <a:pt x="28623" y="20158"/>
                    <a:pt x="25956" y="22254"/>
                  </a:cubicBezTo>
                  <a:cubicBezTo>
                    <a:pt x="26087" y="20753"/>
                    <a:pt x="26218" y="19444"/>
                    <a:pt x="26349" y="17908"/>
                  </a:cubicBezTo>
                  <a:close/>
                  <a:moveTo>
                    <a:pt x="4584" y="12871"/>
                  </a:moveTo>
                  <a:cubicBezTo>
                    <a:pt x="5596" y="14657"/>
                    <a:pt x="6608" y="16348"/>
                    <a:pt x="7489" y="18086"/>
                  </a:cubicBezTo>
                  <a:cubicBezTo>
                    <a:pt x="7716" y="18551"/>
                    <a:pt x="7728" y="19289"/>
                    <a:pt x="7525" y="19753"/>
                  </a:cubicBezTo>
                  <a:cubicBezTo>
                    <a:pt x="7025" y="20813"/>
                    <a:pt x="6335" y="21777"/>
                    <a:pt x="5739" y="22777"/>
                  </a:cubicBezTo>
                  <a:cubicBezTo>
                    <a:pt x="2822" y="22004"/>
                    <a:pt x="691" y="19813"/>
                    <a:pt x="560" y="17515"/>
                  </a:cubicBezTo>
                  <a:cubicBezTo>
                    <a:pt x="453" y="15622"/>
                    <a:pt x="2013" y="13812"/>
                    <a:pt x="4584" y="12871"/>
                  </a:cubicBezTo>
                  <a:close/>
                  <a:moveTo>
                    <a:pt x="7549" y="20825"/>
                  </a:moveTo>
                  <a:cubicBezTo>
                    <a:pt x="7751" y="21884"/>
                    <a:pt x="7894" y="22658"/>
                    <a:pt x="8097" y="23730"/>
                  </a:cubicBezTo>
                  <a:cubicBezTo>
                    <a:pt x="7382" y="23492"/>
                    <a:pt x="6882" y="23325"/>
                    <a:pt x="6239" y="23123"/>
                  </a:cubicBezTo>
                  <a:cubicBezTo>
                    <a:pt x="6692" y="22325"/>
                    <a:pt x="7061" y="21682"/>
                    <a:pt x="7549" y="20825"/>
                  </a:cubicBezTo>
                  <a:close/>
                  <a:moveTo>
                    <a:pt x="8430" y="19813"/>
                  </a:moveTo>
                  <a:lnTo>
                    <a:pt x="8430" y="19813"/>
                  </a:lnTo>
                  <a:cubicBezTo>
                    <a:pt x="10097" y="21087"/>
                    <a:pt x="10454" y="22015"/>
                    <a:pt x="10085" y="24087"/>
                  </a:cubicBezTo>
                  <a:cubicBezTo>
                    <a:pt x="8513" y="23920"/>
                    <a:pt x="7835" y="22170"/>
                    <a:pt x="8430" y="19813"/>
                  </a:cubicBezTo>
                  <a:close/>
                  <a:moveTo>
                    <a:pt x="33219" y="13812"/>
                  </a:moveTo>
                  <a:cubicBezTo>
                    <a:pt x="37827" y="15884"/>
                    <a:pt x="38255" y="18932"/>
                    <a:pt x="34314" y="22123"/>
                  </a:cubicBezTo>
                  <a:cubicBezTo>
                    <a:pt x="33374" y="22885"/>
                    <a:pt x="32290" y="23456"/>
                    <a:pt x="31219" y="24159"/>
                  </a:cubicBezTo>
                  <a:cubicBezTo>
                    <a:pt x="30588" y="23135"/>
                    <a:pt x="29885" y="22325"/>
                    <a:pt x="29623" y="21408"/>
                  </a:cubicBezTo>
                  <a:cubicBezTo>
                    <a:pt x="29433" y="20718"/>
                    <a:pt x="29623" y="19789"/>
                    <a:pt x="29980" y="19134"/>
                  </a:cubicBezTo>
                  <a:cubicBezTo>
                    <a:pt x="30945" y="17348"/>
                    <a:pt x="32088" y="15634"/>
                    <a:pt x="33219" y="13812"/>
                  </a:cubicBezTo>
                  <a:close/>
                  <a:moveTo>
                    <a:pt x="29052" y="21789"/>
                  </a:moveTo>
                  <a:cubicBezTo>
                    <a:pt x="29611" y="22670"/>
                    <a:pt x="30064" y="23420"/>
                    <a:pt x="30647" y="24361"/>
                  </a:cubicBezTo>
                  <a:cubicBezTo>
                    <a:pt x="29468" y="24706"/>
                    <a:pt x="28516" y="24992"/>
                    <a:pt x="27278" y="25349"/>
                  </a:cubicBezTo>
                  <a:cubicBezTo>
                    <a:pt x="27921" y="24051"/>
                    <a:pt x="28433" y="23027"/>
                    <a:pt x="29052" y="21789"/>
                  </a:cubicBezTo>
                  <a:close/>
                  <a:moveTo>
                    <a:pt x="28456" y="20718"/>
                  </a:moveTo>
                  <a:lnTo>
                    <a:pt x="28456" y="20718"/>
                  </a:lnTo>
                  <a:cubicBezTo>
                    <a:pt x="28266" y="22896"/>
                    <a:pt x="26825" y="25206"/>
                    <a:pt x="25575" y="25480"/>
                  </a:cubicBezTo>
                  <a:cubicBezTo>
                    <a:pt x="25170" y="23016"/>
                    <a:pt x="27266" y="22313"/>
                    <a:pt x="28456" y="20718"/>
                  </a:cubicBezTo>
                  <a:close/>
                  <a:moveTo>
                    <a:pt x="18600" y="10768"/>
                  </a:moveTo>
                  <a:cubicBezTo>
                    <a:pt x="19604" y="10768"/>
                    <a:pt x="20602" y="11136"/>
                    <a:pt x="21325" y="11859"/>
                  </a:cubicBezTo>
                  <a:cubicBezTo>
                    <a:pt x="21884" y="12419"/>
                    <a:pt x="22348" y="13074"/>
                    <a:pt x="22956" y="13526"/>
                  </a:cubicBezTo>
                  <a:cubicBezTo>
                    <a:pt x="26051" y="15943"/>
                    <a:pt x="26063" y="19122"/>
                    <a:pt x="25289" y="22539"/>
                  </a:cubicBezTo>
                  <a:cubicBezTo>
                    <a:pt x="25064" y="23560"/>
                    <a:pt x="22281" y="25706"/>
                    <a:pt x="21179" y="25706"/>
                  </a:cubicBezTo>
                  <a:cubicBezTo>
                    <a:pt x="21176" y="25706"/>
                    <a:pt x="21173" y="25706"/>
                    <a:pt x="21170" y="25706"/>
                  </a:cubicBezTo>
                  <a:cubicBezTo>
                    <a:pt x="20705" y="25694"/>
                    <a:pt x="20265" y="25635"/>
                    <a:pt x="19801" y="25599"/>
                  </a:cubicBezTo>
                  <a:cubicBezTo>
                    <a:pt x="19801" y="25611"/>
                    <a:pt x="19801" y="25647"/>
                    <a:pt x="19789" y="25659"/>
                  </a:cubicBezTo>
                  <a:cubicBezTo>
                    <a:pt x="18062" y="25456"/>
                    <a:pt x="16348" y="25242"/>
                    <a:pt x="14621" y="25016"/>
                  </a:cubicBezTo>
                  <a:cubicBezTo>
                    <a:pt x="12681" y="24754"/>
                    <a:pt x="10930" y="22361"/>
                    <a:pt x="10823" y="20396"/>
                  </a:cubicBezTo>
                  <a:cubicBezTo>
                    <a:pt x="10645" y="17122"/>
                    <a:pt x="11883" y="14681"/>
                    <a:pt x="14574" y="12895"/>
                  </a:cubicBezTo>
                  <a:cubicBezTo>
                    <a:pt x="15145" y="12514"/>
                    <a:pt x="15633" y="12014"/>
                    <a:pt x="16169" y="11597"/>
                  </a:cubicBezTo>
                  <a:cubicBezTo>
                    <a:pt x="16869" y="11041"/>
                    <a:pt x="17737" y="10768"/>
                    <a:pt x="18600" y="10768"/>
                  </a:cubicBezTo>
                  <a:close/>
                  <a:moveTo>
                    <a:pt x="14014" y="25575"/>
                  </a:moveTo>
                  <a:lnTo>
                    <a:pt x="14014" y="25575"/>
                  </a:lnTo>
                  <a:cubicBezTo>
                    <a:pt x="16419" y="25825"/>
                    <a:pt x="18574" y="26064"/>
                    <a:pt x="21182" y="26349"/>
                  </a:cubicBezTo>
                  <a:cubicBezTo>
                    <a:pt x="19812" y="27290"/>
                    <a:pt x="18777" y="28028"/>
                    <a:pt x="17693" y="28719"/>
                  </a:cubicBezTo>
                  <a:cubicBezTo>
                    <a:pt x="17646" y="28749"/>
                    <a:pt x="17573" y="28762"/>
                    <a:pt x="17492" y="28762"/>
                  </a:cubicBezTo>
                  <a:cubicBezTo>
                    <a:pt x="17349" y="28762"/>
                    <a:pt x="17182" y="28720"/>
                    <a:pt x="17098" y="28659"/>
                  </a:cubicBezTo>
                  <a:cubicBezTo>
                    <a:pt x="16110" y="27683"/>
                    <a:pt x="15145" y="26706"/>
                    <a:pt x="14014" y="25575"/>
                  </a:cubicBezTo>
                  <a:close/>
                  <a:moveTo>
                    <a:pt x="11073" y="25063"/>
                  </a:moveTo>
                  <a:cubicBezTo>
                    <a:pt x="14014" y="25063"/>
                    <a:pt x="14728" y="27921"/>
                    <a:pt x="16812" y="29076"/>
                  </a:cubicBezTo>
                  <a:cubicBezTo>
                    <a:pt x="16444" y="29296"/>
                    <a:pt x="16056" y="29406"/>
                    <a:pt x="15629" y="29406"/>
                  </a:cubicBezTo>
                  <a:cubicBezTo>
                    <a:pt x="14852" y="29406"/>
                    <a:pt x="13943" y="29043"/>
                    <a:pt x="12776" y="28314"/>
                  </a:cubicBezTo>
                  <a:cubicBezTo>
                    <a:pt x="11121" y="27290"/>
                    <a:pt x="10930" y="26933"/>
                    <a:pt x="11073" y="25063"/>
                  </a:cubicBezTo>
                  <a:close/>
                  <a:moveTo>
                    <a:pt x="23507" y="26227"/>
                  </a:moveTo>
                  <a:cubicBezTo>
                    <a:pt x="23834" y="26227"/>
                    <a:pt x="24180" y="26269"/>
                    <a:pt x="24551" y="26361"/>
                  </a:cubicBezTo>
                  <a:cubicBezTo>
                    <a:pt x="24467" y="28168"/>
                    <a:pt x="22196" y="29622"/>
                    <a:pt x="19811" y="29622"/>
                  </a:cubicBezTo>
                  <a:cubicBezTo>
                    <a:pt x="19163" y="29622"/>
                    <a:pt x="18507" y="29515"/>
                    <a:pt x="17884" y="29278"/>
                  </a:cubicBezTo>
                  <a:cubicBezTo>
                    <a:pt x="19884" y="28268"/>
                    <a:pt x="21219" y="26227"/>
                    <a:pt x="23507" y="26227"/>
                  </a:cubicBezTo>
                  <a:close/>
                  <a:moveTo>
                    <a:pt x="11371" y="28254"/>
                  </a:moveTo>
                  <a:cubicBezTo>
                    <a:pt x="12788" y="28933"/>
                    <a:pt x="13966" y="29504"/>
                    <a:pt x="15324" y="30147"/>
                  </a:cubicBezTo>
                  <a:cubicBezTo>
                    <a:pt x="14371" y="30576"/>
                    <a:pt x="13538" y="30981"/>
                    <a:pt x="12526" y="31433"/>
                  </a:cubicBezTo>
                  <a:cubicBezTo>
                    <a:pt x="12121" y="30338"/>
                    <a:pt x="11776" y="29385"/>
                    <a:pt x="11371" y="28254"/>
                  </a:cubicBezTo>
                  <a:close/>
                  <a:moveTo>
                    <a:pt x="6132" y="23694"/>
                  </a:moveTo>
                  <a:cubicBezTo>
                    <a:pt x="10276" y="24635"/>
                    <a:pt x="10692" y="28314"/>
                    <a:pt x="11895" y="31409"/>
                  </a:cubicBezTo>
                  <a:cubicBezTo>
                    <a:pt x="11147" y="31806"/>
                    <a:pt x="10280" y="31996"/>
                    <a:pt x="9420" y="31996"/>
                  </a:cubicBezTo>
                  <a:cubicBezTo>
                    <a:pt x="8060" y="31996"/>
                    <a:pt x="6718" y="31523"/>
                    <a:pt x="5894" y="30647"/>
                  </a:cubicBezTo>
                  <a:cubicBezTo>
                    <a:pt x="4441" y="29100"/>
                    <a:pt x="4513" y="26254"/>
                    <a:pt x="6132" y="23694"/>
                  </a:cubicBezTo>
                  <a:close/>
                  <a:moveTo>
                    <a:pt x="24134" y="29016"/>
                  </a:moveTo>
                  <a:cubicBezTo>
                    <a:pt x="23837" y="30016"/>
                    <a:pt x="23539" y="31040"/>
                    <a:pt x="23182" y="32314"/>
                  </a:cubicBezTo>
                  <a:cubicBezTo>
                    <a:pt x="21872" y="31671"/>
                    <a:pt x="20705" y="31112"/>
                    <a:pt x="19431" y="30469"/>
                  </a:cubicBezTo>
                  <a:cubicBezTo>
                    <a:pt x="21134" y="29933"/>
                    <a:pt x="22587" y="29493"/>
                    <a:pt x="24134" y="29016"/>
                  </a:cubicBezTo>
                  <a:close/>
                  <a:moveTo>
                    <a:pt x="31076" y="24932"/>
                  </a:moveTo>
                  <a:cubicBezTo>
                    <a:pt x="31409" y="26409"/>
                    <a:pt x="31933" y="27885"/>
                    <a:pt x="32028" y="29373"/>
                  </a:cubicBezTo>
                  <a:cubicBezTo>
                    <a:pt x="32171" y="31290"/>
                    <a:pt x="31052" y="32612"/>
                    <a:pt x="29052" y="32826"/>
                  </a:cubicBezTo>
                  <a:cubicBezTo>
                    <a:pt x="28608" y="32873"/>
                    <a:pt x="28162" y="32892"/>
                    <a:pt x="27710" y="32892"/>
                  </a:cubicBezTo>
                  <a:cubicBezTo>
                    <a:pt x="26451" y="32892"/>
                    <a:pt x="25153" y="32751"/>
                    <a:pt x="23777" y="32707"/>
                  </a:cubicBezTo>
                  <a:cubicBezTo>
                    <a:pt x="25099" y="26730"/>
                    <a:pt x="25516" y="26064"/>
                    <a:pt x="31076" y="24932"/>
                  </a:cubicBezTo>
                  <a:close/>
                  <a:moveTo>
                    <a:pt x="17059" y="30330"/>
                  </a:moveTo>
                  <a:cubicBezTo>
                    <a:pt x="17605" y="30330"/>
                    <a:pt x="18165" y="30429"/>
                    <a:pt x="18634" y="30624"/>
                  </a:cubicBezTo>
                  <a:cubicBezTo>
                    <a:pt x="20051" y="31219"/>
                    <a:pt x="21360" y="32076"/>
                    <a:pt x="22837" y="32898"/>
                  </a:cubicBezTo>
                  <a:cubicBezTo>
                    <a:pt x="22289" y="34326"/>
                    <a:pt x="21515" y="35660"/>
                    <a:pt x="20098" y="36553"/>
                  </a:cubicBezTo>
                  <a:cubicBezTo>
                    <a:pt x="19564" y="36894"/>
                    <a:pt x="19022" y="37052"/>
                    <a:pt x="18497" y="37052"/>
                  </a:cubicBezTo>
                  <a:cubicBezTo>
                    <a:pt x="17792" y="37052"/>
                    <a:pt x="17118" y="36767"/>
                    <a:pt x="16538" y="36255"/>
                  </a:cubicBezTo>
                  <a:cubicBezTo>
                    <a:pt x="15157" y="35053"/>
                    <a:pt x="13966" y="33624"/>
                    <a:pt x="12538" y="32124"/>
                  </a:cubicBezTo>
                  <a:cubicBezTo>
                    <a:pt x="13978" y="31409"/>
                    <a:pt x="14967" y="30743"/>
                    <a:pt x="16038" y="30457"/>
                  </a:cubicBezTo>
                  <a:cubicBezTo>
                    <a:pt x="16353" y="30372"/>
                    <a:pt x="16703" y="30330"/>
                    <a:pt x="17059" y="30330"/>
                  </a:cubicBezTo>
                  <a:close/>
                  <a:moveTo>
                    <a:pt x="18122" y="1"/>
                  </a:moveTo>
                  <a:cubicBezTo>
                    <a:pt x="15717" y="1418"/>
                    <a:pt x="15836" y="572"/>
                    <a:pt x="13121" y="5120"/>
                  </a:cubicBezTo>
                  <a:cubicBezTo>
                    <a:pt x="11553" y="4413"/>
                    <a:pt x="10098" y="4068"/>
                    <a:pt x="8832" y="4068"/>
                  </a:cubicBezTo>
                  <a:cubicBezTo>
                    <a:pt x="5176" y="4068"/>
                    <a:pt x="3091" y="6944"/>
                    <a:pt x="4382" y="12276"/>
                  </a:cubicBezTo>
                  <a:cubicBezTo>
                    <a:pt x="2429" y="13145"/>
                    <a:pt x="798" y="14384"/>
                    <a:pt x="0" y="16479"/>
                  </a:cubicBezTo>
                  <a:lnTo>
                    <a:pt x="0" y="18396"/>
                  </a:lnTo>
                  <a:cubicBezTo>
                    <a:pt x="989" y="20944"/>
                    <a:pt x="2953" y="22480"/>
                    <a:pt x="5406" y="23420"/>
                  </a:cubicBezTo>
                  <a:cubicBezTo>
                    <a:pt x="2822" y="29361"/>
                    <a:pt x="5342" y="32543"/>
                    <a:pt x="9550" y="32543"/>
                  </a:cubicBezTo>
                  <a:cubicBezTo>
                    <a:pt x="10403" y="32543"/>
                    <a:pt x="11325" y="32412"/>
                    <a:pt x="12288" y="32148"/>
                  </a:cubicBezTo>
                  <a:cubicBezTo>
                    <a:pt x="13502" y="34457"/>
                    <a:pt x="15205" y="36362"/>
                    <a:pt x="17562" y="37613"/>
                  </a:cubicBezTo>
                  <a:lnTo>
                    <a:pt x="19491" y="37613"/>
                  </a:lnTo>
                  <a:cubicBezTo>
                    <a:pt x="21396" y="36636"/>
                    <a:pt x="22646" y="35065"/>
                    <a:pt x="23384" y="33183"/>
                  </a:cubicBezTo>
                  <a:cubicBezTo>
                    <a:pt x="24981" y="33272"/>
                    <a:pt x="26495" y="33485"/>
                    <a:pt x="28003" y="33485"/>
                  </a:cubicBezTo>
                  <a:cubicBezTo>
                    <a:pt x="28114" y="33485"/>
                    <a:pt x="28226" y="33484"/>
                    <a:pt x="28337" y="33481"/>
                  </a:cubicBezTo>
                  <a:cubicBezTo>
                    <a:pt x="31540" y="33386"/>
                    <a:pt x="33136" y="31338"/>
                    <a:pt x="32528" y="28159"/>
                  </a:cubicBezTo>
                  <a:cubicBezTo>
                    <a:pt x="32302" y="27016"/>
                    <a:pt x="31897" y="25897"/>
                    <a:pt x="31528" y="24587"/>
                  </a:cubicBezTo>
                  <a:cubicBezTo>
                    <a:pt x="34076" y="23337"/>
                    <a:pt x="36279" y="21587"/>
                    <a:pt x="37624" y="18956"/>
                  </a:cubicBezTo>
                  <a:lnTo>
                    <a:pt x="37624" y="17027"/>
                  </a:lnTo>
                  <a:cubicBezTo>
                    <a:pt x="36648" y="15205"/>
                    <a:pt x="35172" y="13979"/>
                    <a:pt x="33386" y="13241"/>
                  </a:cubicBezTo>
                  <a:cubicBezTo>
                    <a:pt x="33517" y="11538"/>
                    <a:pt x="33755" y="9919"/>
                    <a:pt x="33731" y="8311"/>
                  </a:cubicBezTo>
                  <a:cubicBezTo>
                    <a:pt x="33690" y="5482"/>
                    <a:pt x="32186" y="3906"/>
                    <a:pt x="29699" y="3906"/>
                  </a:cubicBezTo>
                  <a:cubicBezTo>
                    <a:pt x="29287" y="3906"/>
                    <a:pt x="28849" y="3949"/>
                    <a:pt x="28385" y="4037"/>
                  </a:cubicBezTo>
                  <a:cubicBezTo>
                    <a:pt x="27147" y="4275"/>
                    <a:pt x="25944" y="4728"/>
                    <a:pt x="24563" y="5144"/>
                  </a:cubicBezTo>
                  <a:cubicBezTo>
                    <a:pt x="23718" y="2954"/>
                    <a:pt x="22527" y="882"/>
                    <a:pt x="20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928375" y="2831975"/>
              <a:ext cx="259000" cy="247750"/>
            </a:xfrm>
            <a:custGeom>
              <a:avLst/>
              <a:gdLst/>
              <a:ahLst/>
              <a:cxnLst/>
              <a:rect l="l" t="t" r="r" b="b"/>
              <a:pathLst>
                <a:path w="10360" h="9910" extrusionOk="0">
                  <a:moveTo>
                    <a:pt x="6211" y="395"/>
                  </a:moveTo>
                  <a:cubicBezTo>
                    <a:pt x="6232" y="395"/>
                    <a:pt x="6254" y="395"/>
                    <a:pt x="6275" y="395"/>
                  </a:cubicBezTo>
                  <a:cubicBezTo>
                    <a:pt x="7513" y="419"/>
                    <a:pt x="8716" y="1598"/>
                    <a:pt x="8537" y="2800"/>
                  </a:cubicBezTo>
                  <a:cubicBezTo>
                    <a:pt x="8454" y="3396"/>
                    <a:pt x="8002" y="4039"/>
                    <a:pt x="7525" y="4408"/>
                  </a:cubicBezTo>
                  <a:cubicBezTo>
                    <a:pt x="7491" y="4436"/>
                    <a:pt x="7443" y="4448"/>
                    <a:pt x="7385" y="4448"/>
                  </a:cubicBezTo>
                  <a:cubicBezTo>
                    <a:pt x="7097" y="4448"/>
                    <a:pt x="6554" y="4150"/>
                    <a:pt x="6168" y="3991"/>
                  </a:cubicBezTo>
                  <a:cubicBezTo>
                    <a:pt x="5477" y="3705"/>
                    <a:pt x="4787" y="3384"/>
                    <a:pt x="3953" y="3027"/>
                  </a:cubicBezTo>
                  <a:cubicBezTo>
                    <a:pt x="3895" y="1514"/>
                    <a:pt x="4852" y="395"/>
                    <a:pt x="6211" y="395"/>
                  </a:cubicBezTo>
                  <a:close/>
                  <a:moveTo>
                    <a:pt x="3632" y="1134"/>
                  </a:moveTo>
                  <a:lnTo>
                    <a:pt x="3632" y="1134"/>
                  </a:lnTo>
                  <a:cubicBezTo>
                    <a:pt x="3775" y="2896"/>
                    <a:pt x="2787" y="3884"/>
                    <a:pt x="1334" y="4586"/>
                  </a:cubicBezTo>
                  <a:cubicBezTo>
                    <a:pt x="417" y="3074"/>
                    <a:pt x="1548" y="1324"/>
                    <a:pt x="3632" y="1134"/>
                  </a:cubicBezTo>
                  <a:close/>
                  <a:moveTo>
                    <a:pt x="9049" y="3943"/>
                  </a:moveTo>
                  <a:cubicBezTo>
                    <a:pt x="9847" y="4634"/>
                    <a:pt x="10002" y="5491"/>
                    <a:pt x="9538" y="6372"/>
                  </a:cubicBezTo>
                  <a:cubicBezTo>
                    <a:pt x="9208" y="7004"/>
                    <a:pt x="8699" y="7350"/>
                    <a:pt x="8070" y="7350"/>
                  </a:cubicBezTo>
                  <a:cubicBezTo>
                    <a:pt x="7858" y="7350"/>
                    <a:pt x="7632" y="7311"/>
                    <a:pt x="7394" y="7230"/>
                  </a:cubicBezTo>
                  <a:cubicBezTo>
                    <a:pt x="6668" y="5551"/>
                    <a:pt x="7621" y="4670"/>
                    <a:pt x="9049" y="3943"/>
                  </a:cubicBezTo>
                  <a:close/>
                  <a:moveTo>
                    <a:pt x="4154" y="3705"/>
                  </a:moveTo>
                  <a:cubicBezTo>
                    <a:pt x="5608" y="3705"/>
                    <a:pt x="6799" y="4903"/>
                    <a:pt x="6823" y="6420"/>
                  </a:cubicBezTo>
                  <a:cubicBezTo>
                    <a:pt x="6871" y="8111"/>
                    <a:pt x="5477" y="9468"/>
                    <a:pt x="3680" y="9480"/>
                  </a:cubicBezTo>
                  <a:cubicBezTo>
                    <a:pt x="2144" y="9480"/>
                    <a:pt x="1191" y="8575"/>
                    <a:pt x="1156" y="7063"/>
                  </a:cubicBezTo>
                  <a:cubicBezTo>
                    <a:pt x="1132" y="5384"/>
                    <a:pt x="2596" y="3741"/>
                    <a:pt x="4132" y="3705"/>
                  </a:cubicBezTo>
                  <a:cubicBezTo>
                    <a:pt x="4139" y="3705"/>
                    <a:pt x="4146" y="3705"/>
                    <a:pt x="4154" y="3705"/>
                  </a:cubicBezTo>
                  <a:close/>
                  <a:moveTo>
                    <a:pt x="7746" y="7860"/>
                  </a:moveTo>
                  <a:cubicBezTo>
                    <a:pt x="7817" y="7860"/>
                    <a:pt x="8096" y="8209"/>
                    <a:pt x="8061" y="8313"/>
                  </a:cubicBezTo>
                  <a:cubicBezTo>
                    <a:pt x="7918" y="8658"/>
                    <a:pt x="7740" y="9087"/>
                    <a:pt x="7442" y="9254"/>
                  </a:cubicBezTo>
                  <a:cubicBezTo>
                    <a:pt x="7085" y="9468"/>
                    <a:pt x="6597" y="9444"/>
                    <a:pt x="5775" y="9575"/>
                  </a:cubicBezTo>
                  <a:cubicBezTo>
                    <a:pt x="6263" y="8932"/>
                    <a:pt x="6478" y="8575"/>
                    <a:pt x="6775" y="8325"/>
                  </a:cubicBezTo>
                  <a:cubicBezTo>
                    <a:pt x="7037" y="8099"/>
                    <a:pt x="7394" y="7968"/>
                    <a:pt x="7740" y="7861"/>
                  </a:cubicBezTo>
                  <a:cubicBezTo>
                    <a:pt x="7742" y="7860"/>
                    <a:pt x="7744" y="7860"/>
                    <a:pt x="7746" y="7860"/>
                  </a:cubicBezTo>
                  <a:close/>
                  <a:moveTo>
                    <a:pt x="6219" y="0"/>
                  </a:moveTo>
                  <a:cubicBezTo>
                    <a:pt x="5826" y="0"/>
                    <a:pt x="5417" y="78"/>
                    <a:pt x="5013" y="241"/>
                  </a:cubicBezTo>
                  <a:cubicBezTo>
                    <a:pt x="4608" y="407"/>
                    <a:pt x="4180" y="586"/>
                    <a:pt x="3751" y="610"/>
                  </a:cubicBezTo>
                  <a:cubicBezTo>
                    <a:pt x="2310" y="705"/>
                    <a:pt x="1001" y="1610"/>
                    <a:pt x="572" y="2979"/>
                  </a:cubicBezTo>
                  <a:cubicBezTo>
                    <a:pt x="1" y="4932"/>
                    <a:pt x="274" y="6825"/>
                    <a:pt x="1144" y="8611"/>
                  </a:cubicBezTo>
                  <a:cubicBezTo>
                    <a:pt x="1358" y="9016"/>
                    <a:pt x="1810" y="9551"/>
                    <a:pt x="2203" y="9587"/>
                  </a:cubicBezTo>
                  <a:cubicBezTo>
                    <a:pt x="3309" y="9670"/>
                    <a:pt x="4524" y="9909"/>
                    <a:pt x="5639" y="9909"/>
                  </a:cubicBezTo>
                  <a:cubicBezTo>
                    <a:pt x="6288" y="9909"/>
                    <a:pt x="6903" y="9828"/>
                    <a:pt x="7442" y="9587"/>
                  </a:cubicBezTo>
                  <a:cubicBezTo>
                    <a:pt x="8764" y="8992"/>
                    <a:pt x="9478" y="7039"/>
                    <a:pt x="10359" y="5837"/>
                  </a:cubicBezTo>
                  <a:cubicBezTo>
                    <a:pt x="10180" y="5146"/>
                    <a:pt x="10121" y="4789"/>
                    <a:pt x="9990" y="4455"/>
                  </a:cubicBezTo>
                  <a:cubicBezTo>
                    <a:pt x="9645" y="3574"/>
                    <a:pt x="9216" y="2693"/>
                    <a:pt x="8859" y="1800"/>
                  </a:cubicBezTo>
                  <a:cubicBezTo>
                    <a:pt x="8414" y="671"/>
                    <a:pt x="7379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0" y="495798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Various Task in AutoTrain</a:t>
            </a:r>
            <a:endParaRPr b="1" dirty="0"/>
          </a:p>
        </p:txBody>
      </p:sp>
      <p:cxnSp>
        <p:nvCxnSpPr>
          <p:cNvPr id="535" name="Google Shape;535;p50"/>
          <p:cNvCxnSpPr>
            <a:cxnSpLocks/>
          </p:cNvCxnSpPr>
          <p:nvPr/>
        </p:nvCxnSpPr>
        <p:spPr>
          <a:xfrm flipH="1">
            <a:off x="-49675" y="1078332"/>
            <a:ext cx="6641861" cy="1559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46AEAEF-F77F-55F4-69B2-D923D522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491"/>
            <a:ext cx="4297564" cy="29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5463BA-8079-FD6D-9083-507F3E62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564" y="1381160"/>
            <a:ext cx="4448002" cy="2684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ster's Degree in Thanatology by Slidesgo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EFEFE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287</Words>
  <Application>Microsoft Office PowerPoint</Application>
  <PresentationFormat>On-screen Show (16:9)</PresentationFormat>
  <Paragraphs>55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Kantumruy Pro</vt:lpstr>
      <vt:lpstr>Arial</vt:lpstr>
      <vt:lpstr>Archivo</vt:lpstr>
      <vt:lpstr>Söhne</vt:lpstr>
      <vt:lpstr>Open Sans</vt:lpstr>
      <vt:lpstr>Master's Degree in Thanatology by Slidesgo</vt:lpstr>
      <vt:lpstr>Building with  AutoTrain</vt:lpstr>
      <vt:lpstr>Table of contents</vt:lpstr>
      <vt:lpstr>Introduction to AutoTrain</vt:lpstr>
      <vt:lpstr>What is  </vt:lpstr>
      <vt:lpstr>When to use Autotrain: </vt:lpstr>
      <vt:lpstr>Advantages of AutoTrain</vt:lpstr>
      <vt:lpstr>Best Part about Autotrain:  Deployment</vt:lpstr>
      <vt:lpstr>Various Features of AutoTrain</vt:lpstr>
      <vt:lpstr>Various Task in AutoTrain</vt:lpstr>
      <vt:lpstr>Various Task in AutoTrain</vt:lpstr>
      <vt:lpstr>Real Life Usecases AutoTrain</vt:lpstr>
      <vt:lpstr>Real Life Usecases</vt:lpstr>
      <vt:lpstr>Limitation &amp; Disadvantages</vt:lpstr>
      <vt:lpstr>Disadvantages &amp; Limitation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with  AutoTrain</dc:title>
  <cp:lastModifiedBy>Hrishikesh</cp:lastModifiedBy>
  <cp:revision>6</cp:revision>
  <dcterms:modified xsi:type="dcterms:W3CDTF">2023-03-25T12:42:14Z</dcterms:modified>
</cp:coreProperties>
</file>